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159" r:id="rId2"/>
    <p:sldMasterId id="2147484207" r:id="rId3"/>
    <p:sldMasterId id="2147484466" r:id="rId4"/>
    <p:sldMasterId id="2147484490" r:id="rId5"/>
    <p:sldMasterId id="2147484502" r:id="rId6"/>
  </p:sldMasterIdLst>
  <p:notesMasterIdLst>
    <p:notesMasterId r:id="rId53"/>
  </p:notesMasterIdLst>
  <p:handoutMasterIdLst>
    <p:handoutMasterId r:id="rId54"/>
  </p:handoutMasterIdLst>
  <p:sldIdLst>
    <p:sldId id="512" r:id="rId7"/>
    <p:sldId id="417" r:id="rId8"/>
    <p:sldId id="498" r:id="rId9"/>
    <p:sldId id="380" r:id="rId10"/>
    <p:sldId id="386" r:id="rId11"/>
    <p:sldId id="511" r:id="rId12"/>
    <p:sldId id="455" r:id="rId13"/>
    <p:sldId id="503" r:id="rId14"/>
    <p:sldId id="381" r:id="rId15"/>
    <p:sldId id="456" r:id="rId16"/>
    <p:sldId id="516" r:id="rId17"/>
    <p:sldId id="467" r:id="rId18"/>
    <p:sldId id="515" r:id="rId19"/>
    <p:sldId id="468" r:id="rId20"/>
    <p:sldId id="463" r:id="rId21"/>
    <p:sldId id="464" r:id="rId22"/>
    <p:sldId id="521" r:id="rId23"/>
    <p:sldId id="518" r:id="rId24"/>
    <p:sldId id="520" r:id="rId25"/>
    <p:sldId id="459" r:id="rId26"/>
    <p:sldId id="469" r:id="rId27"/>
    <p:sldId id="485" r:id="rId28"/>
    <p:sldId id="523" r:id="rId29"/>
    <p:sldId id="486" r:id="rId30"/>
    <p:sldId id="522" r:id="rId31"/>
    <p:sldId id="489" r:id="rId32"/>
    <p:sldId id="478" r:id="rId33"/>
    <p:sldId id="424" r:id="rId34"/>
    <p:sldId id="490" r:id="rId35"/>
    <p:sldId id="423" r:id="rId36"/>
    <p:sldId id="422" r:id="rId37"/>
    <p:sldId id="428" r:id="rId38"/>
    <p:sldId id="427" r:id="rId39"/>
    <p:sldId id="470" r:id="rId40"/>
    <p:sldId id="448" r:id="rId41"/>
    <p:sldId id="429" r:id="rId42"/>
    <p:sldId id="524" r:id="rId43"/>
    <p:sldId id="493" r:id="rId44"/>
    <p:sldId id="437" r:id="rId45"/>
    <p:sldId id="438" r:id="rId46"/>
    <p:sldId id="439" r:id="rId47"/>
    <p:sldId id="483" r:id="rId48"/>
    <p:sldId id="484" r:id="rId49"/>
    <p:sldId id="449" r:id="rId50"/>
    <p:sldId id="412" r:id="rId51"/>
    <p:sldId id="415" r:id="rId52"/>
  </p:sldIdLst>
  <p:sldSz cx="9906000" cy="6858000" type="A4"/>
  <p:notesSz cx="6797675" cy="9926638"/>
  <p:defaultTextStyle>
    <a:defPPr>
      <a:defRPr lang="ar-SA"/>
    </a:defPPr>
    <a:lvl1pPr algn="l" rtl="0" eaLnBrk="0" fontAlgn="base" hangingPunct="0">
      <a:spcBef>
        <a:spcPct val="0"/>
      </a:spcBef>
      <a:spcAft>
        <a:spcPct val="0"/>
      </a:spcAft>
      <a:defRPr kern="1200">
        <a:solidFill>
          <a:schemeClr val="tx1"/>
        </a:solidFill>
        <a:latin typeface="Arial" pitchFamily="34" charset="0"/>
        <a:ea typeface="+mn-ea"/>
        <a:cs typeface="B Titr" pitchFamily="2" charset="-78"/>
      </a:defRPr>
    </a:lvl1pPr>
    <a:lvl2pPr marL="457200" algn="l" rtl="0" eaLnBrk="0" fontAlgn="base" hangingPunct="0">
      <a:spcBef>
        <a:spcPct val="0"/>
      </a:spcBef>
      <a:spcAft>
        <a:spcPct val="0"/>
      </a:spcAft>
      <a:defRPr kern="1200">
        <a:solidFill>
          <a:schemeClr val="tx1"/>
        </a:solidFill>
        <a:latin typeface="Arial" pitchFamily="34" charset="0"/>
        <a:ea typeface="+mn-ea"/>
        <a:cs typeface="B Titr" pitchFamily="2" charset="-78"/>
      </a:defRPr>
    </a:lvl2pPr>
    <a:lvl3pPr marL="914400" algn="l" rtl="0" eaLnBrk="0" fontAlgn="base" hangingPunct="0">
      <a:spcBef>
        <a:spcPct val="0"/>
      </a:spcBef>
      <a:spcAft>
        <a:spcPct val="0"/>
      </a:spcAft>
      <a:defRPr kern="1200">
        <a:solidFill>
          <a:schemeClr val="tx1"/>
        </a:solidFill>
        <a:latin typeface="Arial" pitchFamily="34" charset="0"/>
        <a:ea typeface="+mn-ea"/>
        <a:cs typeface="B Titr" pitchFamily="2" charset="-78"/>
      </a:defRPr>
    </a:lvl3pPr>
    <a:lvl4pPr marL="1371600" algn="l" rtl="0" eaLnBrk="0" fontAlgn="base" hangingPunct="0">
      <a:spcBef>
        <a:spcPct val="0"/>
      </a:spcBef>
      <a:spcAft>
        <a:spcPct val="0"/>
      </a:spcAft>
      <a:defRPr kern="1200">
        <a:solidFill>
          <a:schemeClr val="tx1"/>
        </a:solidFill>
        <a:latin typeface="Arial" pitchFamily="34" charset="0"/>
        <a:ea typeface="+mn-ea"/>
        <a:cs typeface="B Titr" pitchFamily="2" charset="-78"/>
      </a:defRPr>
    </a:lvl4pPr>
    <a:lvl5pPr marL="1828800" algn="l" rtl="0" eaLnBrk="0" fontAlgn="base" hangingPunct="0">
      <a:spcBef>
        <a:spcPct val="0"/>
      </a:spcBef>
      <a:spcAft>
        <a:spcPct val="0"/>
      </a:spcAft>
      <a:defRPr kern="1200">
        <a:solidFill>
          <a:schemeClr val="tx1"/>
        </a:solidFill>
        <a:latin typeface="Arial" pitchFamily="34" charset="0"/>
        <a:ea typeface="+mn-ea"/>
        <a:cs typeface="B Titr" pitchFamily="2" charset="-78"/>
      </a:defRPr>
    </a:lvl5pPr>
    <a:lvl6pPr marL="2286000" algn="r" defTabSz="914400" rtl="1" eaLnBrk="1" latinLnBrk="0" hangingPunct="1">
      <a:defRPr kern="1200">
        <a:solidFill>
          <a:schemeClr val="tx1"/>
        </a:solidFill>
        <a:latin typeface="Arial" pitchFamily="34" charset="0"/>
        <a:ea typeface="+mn-ea"/>
        <a:cs typeface="B Titr" pitchFamily="2" charset="-78"/>
      </a:defRPr>
    </a:lvl6pPr>
    <a:lvl7pPr marL="2743200" algn="r" defTabSz="914400" rtl="1" eaLnBrk="1" latinLnBrk="0" hangingPunct="1">
      <a:defRPr kern="1200">
        <a:solidFill>
          <a:schemeClr val="tx1"/>
        </a:solidFill>
        <a:latin typeface="Arial" pitchFamily="34" charset="0"/>
        <a:ea typeface="+mn-ea"/>
        <a:cs typeface="B Titr" pitchFamily="2" charset="-78"/>
      </a:defRPr>
    </a:lvl7pPr>
    <a:lvl8pPr marL="3200400" algn="r" defTabSz="914400" rtl="1" eaLnBrk="1" latinLnBrk="0" hangingPunct="1">
      <a:defRPr kern="1200">
        <a:solidFill>
          <a:schemeClr val="tx1"/>
        </a:solidFill>
        <a:latin typeface="Arial" pitchFamily="34" charset="0"/>
        <a:ea typeface="+mn-ea"/>
        <a:cs typeface="B Titr" pitchFamily="2" charset="-78"/>
      </a:defRPr>
    </a:lvl8pPr>
    <a:lvl9pPr marL="3657600" algn="r" defTabSz="914400" rtl="1" eaLnBrk="1" latinLnBrk="0" hangingPunct="1">
      <a:defRPr kern="1200">
        <a:solidFill>
          <a:schemeClr val="tx1"/>
        </a:solidFill>
        <a:latin typeface="Arial" pitchFamily="34" charset="0"/>
        <a:ea typeface="+mn-ea"/>
        <a:cs typeface="B Titr" pitchFamily="2" charset="-78"/>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00FF"/>
    <a:srgbClr val="FF0000"/>
    <a:srgbClr val="009900"/>
    <a:srgbClr val="800000"/>
    <a:srgbClr val="CC33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7" autoAdjust="0"/>
    <p:restoredTop sz="99644" autoAdjust="0"/>
  </p:normalViewPr>
  <p:slideViewPr>
    <p:cSldViewPr>
      <p:cViewPr varScale="1">
        <p:scale>
          <a:sx n="104" d="100"/>
          <a:sy n="104" d="100"/>
        </p:scale>
        <p:origin x="864" y="7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lnSpc>
                <a:spcPct val="100000"/>
              </a:lnSpc>
              <a:spcBef>
                <a:spcPct val="0"/>
              </a:spcBef>
              <a:defRPr sz="1200">
                <a:latin typeface="Arial" charset="0"/>
                <a:cs typeface="Arial" charset="0"/>
              </a:defRPr>
            </a:lvl1pPr>
          </a:lstStyle>
          <a:p>
            <a:pPr>
              <a:defRPr/>
            </a:pPr>
            <a:endParaRPr lang="en-US"/>
          </a:p>
        </p:txBody>
      </p:sp>
      <p:sp>
        <p:nvSpPr>
          <p:cNvPr id="62467" name="Rectangle 3"/>
          <p:cNvSpPr>
            <a:spLocks noGrp="1" noChangeArrowheads="1"/>
          </p:cNvSpPr>
          <p:nvPr>
            <p:ph type="dt" sz="quarter" idx="1"/>
          </p:nvPr>
        </p:nvSpPr>
        <p:spPr bwMode="auto">
          <a:xfrm>
            <a:off x="15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lnSpc>
                <a:spcPct val="100000"/>
              </a:lnSpc>
              <a:spcBef>
                <a:spcPct val="0"/>
              </a:spcBef>
              <a:defRPr sz="1200">
                <a:latin typeface="Arial" charset="0"/>
                <a:cs typeface="Arial" charset="0"/>
              </a:defRPr>
            </a:lvl1pPr>
          </a:lstStyle>
          <a:p>
            <a:pPr>
              <a:defRPr/>
            </a:pPr>
            <a:endParaRPr lang="en-US"/>
          </a:p>
        </p:txBody>
      </p:sp>
      <p:sp>
        <p:nvSpPr>
          <p:cNvPr id="62468" name="Rectangle 4"/>
          <p:cNvSpPr>
            <a:spLocks noGrp="1" noChangeArrowheads="1"/>
          </p:cNvSpPr>
          <p:nvPr>
            <p:ph type="ftr" sz="quarter" idx="2"/>
          </p:nvPr>
        </p:nvSpPr>
        <p:spPr bwMode="auto">
          <a:xfrm>
            <a:off x="3851275"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lnSpc>
                <a:spcPct val="100000"/>
              </a:lnSpc>
              <a:spcBef>
                <a:spcPct val="0"/>
              </a:spcBef>
              <a:defRPr sz="1200">
                <a:latin typeface="Arial" charset="0"/>
                <a:cs typeface="Arial" charset="0"/>
              </a:defRPr>
            </a:lvl1pPr>
          </a:lstStyle>
          <a:p>
            <a:pPr>
              <a:defRPr/>
            </a:pPr>
            <a:endParaRPr lang="en-US"/>
          </a:p>
        </p:txBody>
      </p:sp>
      <p:sp>
        <p:nvSpPr>
          <p:cNvPr id="62469" name="Rectangle 5"/>
          <p:cNvSpPr>
            <a:spLocks noGrp="1" noChangeArrowheads="1"/>
          </p:cNvSpPr>
          <p:nvPr>
            <p:ph type="sldNum" sz="quarter" idx="3"/>
          </p:nvPr>
        </p:nvSpPr>
        <p:spPr bwMode="auto">
          <a:xfrm>
            <a:off x="15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cs typeface="Arial" pitchFamily="34" charset="0"/>
              </a:defRPr>
            </a:lvl1pPr>
          </a:lstStyle>
          <a:p>
            <a:pPr>
              <a:defRPr/>
            </a:pPr>
            <a:fld id="{1BA609CB-F204-4A51-A943-59237E25AA6B}" type="slidenum">
              <a:rPr lang="ar-SA" altLang="fa-IR"/>
              <a:pPr>
                <a:defRPr/>
              </a:pPr>
              <a:t>‹#›</a:t>
            </a:fld>
            <a:endParaRPr lang="en-US" altLang="fa-IR"/>
          </a:p>
        </p:txBody>
      </p:sp>
    </p:spTree>
    <p:extLst>
      <p:ext uri="{BB962C8B-B14F-4D97-AF65-F5344CB8AC3E}">
        <p14:creationId xmlns:p14="http://schemas.microsoft.com/office/powerpoint/2010/main" val="14907467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lnSpc>
                <a:spcPct val="100000"/>
              </a:lnSpc>
              <a:spcBef>
                <a:spcPct val="0"/>
              </a:spcBef>
              <a:defRPr sz="1200">
                <a:latin typeface="Arial" charset="0"/>
                <a:cs typeface="Arial" charset="0"/>
              </a:defRPr>
            </a:lvl1pPr>
          </a:lstStyle>
          <a:p>
            <a:pPr>
              <a:defRPr/>
            </a:pPr>
            <a:endParaRPr lang="en-US"/>
          </a:p>
        </p:txBody>
      </p:sp>
      <p:sp>
        <p:nvSpPr>
          <p:cNvPr id="58371" name="Rectangle 3"/>
          <p:cNvSpPr>
            <a:spLocks noGrp="1" noChangeArrowheads="1"/>
          </p:cNvSpPr>
          <p:nvPr>
            <p:ph type="dt" idx="1"/>
          </p:nvPr>
        </p:nvSpPr>
        <p:spPr bwMode="auto">
          <a:xfrm>
            <a:off x="15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lnSpc>
                <a:spcPct val="100000"/>
              </a:lnSpc>
              <a:spcBef>
                <a:spcPct val="0"/>
              </a:spcBef>
              <a:defRPr sz="1200">
                <a:latin typeface="Arial" charset="0"/>
                <a:cs typeface="Arial" charset="0"/>
              </a:defRPr>
            </a:lvl1pPr>
          </a:lstStyle>
          <a:p>
            <a:pPr>
              <a:defRPr/>
            </a:pPr>
            <a:endParaRPr lang="en-US"/>
          </a:p>
        </p:txBody>
      </p:sp>
      <p:sp>
        <p:nvSpPr>
          <p:cNvPr id="12595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3851275"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lnSpc>
                <a:spcPct val="100000"/>
              </a:lnSpc>
              <a:spcBef>
                <a:spcPct val="0"/>
              </a:spcBef>
              <a:defRPr sz="1200">
                <a:latin typeface="Arial" charset="0"/>
                <a:cs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15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cs typeface="Arial" pitchFamily="34" charset="0"/>
              </a:defRPr>
            </a:lvl1pPr>
          </a:lstStyle>
          <a:p>
            <a:pPr>
              <a:defRPr/>
            </a:pPr>
            <a:fld id="{86CF1EE4-1633-4652-8C00-324277E44B80}" type="slidenum">
              <a:rPr lang="ar-SA" altLang="fa-IR"/>
              <a:pPr>
                <a:defRPr/>
              </a:pPr>
              <a:t>‹#›</a:t>
            </a:fld>
            <a:endParaRPr lang="en-US" altLang="fa-IR"/>
          </a:p>
        </p:txBody>
      </p:sp>
    </p:spTree>
    <p:extLst>
      <p:ext uri="{BB962C8B-B14F-4D97-AF65-F5344CB8AC3E}">
        <p14:creationId xmlns:p14="http://schemas.microsoft.com/office/powerpoint/2010/main" val="957038225"/>
      </p:ext>
    </p:extLst>
  </p:cSld>
  <p:clrMap bg1="lt1" tx1="dk1" bg2="lt2" tx2="dk2" accent1="accent1" accent2="accent2" accent3="accent3" accent4="accent4" accent5="accent5" accent6="accent6" hlink="hlink" folHlink="folHlink"/>
  <p:hf hdr="0" ftr="0" dt="0"/>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B Titr" pitchFamily="2" charset="-78"/>
              </a:defRPr>
            </a:lvl1pPr>
            <a:lvl2pPr marL="742950" indent="-285750">
              <a:defRPr>
                <a:solidFill>
                  <a:schemeClr val="tx1"/>
                </a:solidFill>
                <a:latin typeface="Arial" pitchFamily="34" charset="0"/>
                <a:cs typeface="B Titr" pitchFamily="2" charset="-78"/>
              </a:defRPr>
            </a:lvl2pPr>
            <a:lvl3pPr marL="1143000" indent="-228600">
              <a:defRPr>
                <a:solidFill>
                  <a:schemeClr val="tx1"/>
                </a:solidFill>
                <a:latin typeface="Arial" pitchFamily="34" charset="0"/>
                <a:cs typeface="B Titr" pitchFamily="2" charset="-78"/>
              </a:defRPr>
            </a:lvl3pPr>
            <a:lvl4pPr marL="1600200" indent="-228600">
              <a:defRPr>
                <a:solidFill>
                  <a:schemeClr val="tx1"/>
                </a:solidFill>
                <a:latin typeface="Arial" pitchFamily="34" charset="0"/>
                <a:cs typeface="B Titr" pitchFamily="2" charset="-78"/>
              </a:defRPr>
            </a:lvl4pPr>
            <a:lvl5pPr marL="2057400" indent="-228600">
              <a:defRPr>
                <a:solidFill>
                  <a:schemeClr val="tx1"/>
                </a:solidFill>
                <a:latin typeface="Arial" pitchFamily="34" charset="0"/>
                <a:cs typeface="B Titr" pitchFamily="2" charset="-78"/>
              </a:defRPr>
            </a:lvl5pPr>
            <a:lvl6pPr marL="2514600" indent="-228600" algn="l" rtl="0" eaLnBrk="0" fontAlgn="base" hangingPunct="0">
              <a:spcBef>
                <a:spcPct val="0"/>
              </a:spcBef>
              <a:spcAft>
                <a:spcPct val="0"/>
              </a:spcAft>
              <a:defRPr>
                <a:solidFill>
                  <a:schemeClr val="tx1"/>
                </a:solidFill>
                <a:latin typeface="Arial" pitchFamily="34" charset="0"/>
                <a:cs typeface="B Titr" pitchFamily="2" charset="-78"/>
              </a:defRPr>
            </a:lvl6pPr>
            <a:lvl7pPr marL="2971800" indent="-228600" algn="l" rtl="0" eaLnBrk="0" fontAlgn="base" hangingPunct="0">
              <a:spcBef>
                <a:spcPct val="0"/>
              </a:spcBef>
              <a:spcAft>
                <a:spcPct val="0"/>
              </a:spcAft>
              <a:defRPr>
                <a:solidFill>
                  <a:schemeClr val="tx1"/>
                </a:solidFill>
                <a:latin typeface="Arial" pitchFamily="34" charset="0"/>
                <a:cs typeface="B Titr" pitchFamily="2" charset="-78"/>
              </a:defRPr>
            </a:lvl7pPr>
            <a:lvl8pPr marL="3429000" indent="-228600" algn="l" rtl="0" eaLnBrk="0" fontAlgn="base" hangingPunct="0">
              <a:spcBef>
                <a:spcPct val="0"/>
              </a:spcBef>
              <a:spcAft>
                <a:spcPct val="0"/>
              </a:spcAft>
              <a:defRPr>
                <a:solidFill>
                  <a:schemeClr val="tx1"/>
                </a:solidFill>
                <a:latin typeface="Arial" pitchFamily="34" charset="0"/>
                <a:cs typeface="B Titr" pitchFamily="2" charset="-78"/>
              </a:defRPr>
            </a:lvl8pPr>
            <a:lvl9pPr marL="3886200" indent="-228600" algn="l" rtl="0" eaLnBrk="0" fontAlgn="base" hangingPunct="0">
              <a:spcBef>
                <a:spcPct val="0"/>
              </a:spcBef>
              <a:spcAft>
                <a:spcPct val="0"/>
              </a:spcAft>
              <a:defRPr>
                <a:solidFill>
                  <a:schemeClr val="tx1"/>
                </a:solidFill>
                <a:latin typeface="Arial" pitchFamily="34" charset="0"/>
                <a:cs typeface="B Titr" pitchFamily="2" charset="-78"/>
              </a:defRPr>
            </a:lvl9pPr>
          </a:lstStyle>
          <a:p>
            <a:fld id="{3132FA36-BEAB-4CE7-9716-D692CECBD9D4}" type="slidenum">
              <a:rPr lang="ar-SA" altLang="fa-IR" smtClean="0">
                <a:solidFill>
                  <a:srgbClr val="000000"/>
                </a:solidFill>
                <a:cs typeface="Arial" pitchFamily="34" charset="0"/>
              </a:rPr>
              <a:pPr/>
              <a:t>2</a:t>
            </a:fld>
            <a:endParaRPr lang="en-US" altLang="fa-IR" smtClean="0">
              <a:solidFill>
                <a:srgbClr val="000000"/>
              </a:solidFill>
              <a:cs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latin typeface="Arial" pitchFamily="34" charset="0"/>
              <a:cs typeface="Arial" pitchFamily="34" charset="0"/>
            </a:endParaRPr>
          </a:p>
        </p:txBody>
      </p:sp>
    </p:spTree>
    <p:extLst>
      <p:ext uri="{BB962C8B-B14F-4D97-AF65-F5344CB8AC3E}">
        <p14:creationId xmlns:p14="http://schemas.microsoft.com/office/powerpoint/2010/main" val="3438892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B Titr" pitchFamily="2" charset="-78"/>
              </a:defRPr>
            </a:lvl1pPr>
            <a:lvl2pPr marL="742950" indent="-285750">
              <a:defRPr>
                <a:solidFill>
                  <a:schemeClr val="tx1"/>
                </a:solidFill>
                <a:latin typeface="Arial" pitchFamily="34" charset="0"/>
                <a:cs typeface="B Titr" pitchFamily="2" charset="-78"/>
              </a:defRPr>
            </a:lvl2pPr>
            <a:lvl3pPr marL="1143000" indent="-228600">
              <a:defRPr>
                <a:solidFill>
                  <a:schemeClr val="tx1"/>
                </a:solidFill>
                <a:latin typeface="Arial" pitchFamily="34" charset="0"/>
                <a:cs typeface="B Titr" pitchFamily="2" charset="-78"/>
              </a:defRPr>
            </a:lvl3pPr>
            <a:lvl4pPr marL="1600200" indent="-228600">
              <a:defRPr>
                <a:solidFill>
                  <a:schemeClr val="tx1"/>
                </a:solidFill>
                <a:latin typeface="Arial" pitchFamily="34" charset="0"/>
                <a:cs typeface="B Titr" pitchFamily="2" charset="-78"/>
              </a:defRPr>
            </a:lvl4pPr>
            <a:lvl5pPr marL="2057400" indent="-228600">
              <a:defRPr>
                <a:solidFill>
                  <a:schemeClr val="tx1"/>
                </a:solidFill>
                <a:latin typeface="Arial" pitchFamily="34" charset="0"/>
                <a:cs typeface="B Titr" pitchFamily="2" charset="-78"/>
              </a:defRPr>
            </a:lvl5pPr>
            <a:lvl6pPr marL="2514600" indent="-228600" algn="l" rtl="0" eaLnBrk="0" fontAlgn="base" hangingPunct="0">
              <a:spcBef>
                <a:spcPct val="0"/>
              </a:spcBef>
              <a:spcAft>
                <a:spcPct val="0"/>
              </a:spcAft>
              <a:defRPr>
                <a:solidFill>
                  <a:schemeClr val="tx1"/>
                </a:solidFill>
                <a:latin typeface="Arial" pitchFamily="34" charset="0"/>
                <a:cs typeface="B Titr" pitchFamily="2" charset="-78"/>
              </a:defRPr>
            </a:lvl6pPr>
            <a:lvl7pPr marL="2971800" indent="-228600" algn="l" rtl="0" eaLnBrk="0" fontAlgn="base" hangingPunct="0">
              <a:spcBef>
                <a:spcPct val="0"/>
              </a:spcBef>
              <a:spcAft>
                <a:spcPct val="0"/>
              </a:spcAft>
              <a:defRPr>
                <a:solidFill>
                  <a:schemeClr val="tx1"/>
                </a:solidFill>
                <a:latin typeface="Arial" pitchFamily="34" charset="0"/>
                <a:cs typeface="B Titr" pitchFamily="2" charset="-78"/>
              </a:defRPr>
            </a:lvl7pPr>
            <a:lvl8pPr marL="3429000" indent="-228600" algn="l" rtl="0" eaLnBrk="0" fontAlgn="base" hangingPunct="0">
              <a:spcBef>
                <a:spcPct val="0"/>
              </a:spcBef>
              <a:spcAft>
                <a:spcPct val="0"/>
              </a:spcAft>
              <a:defRPr>
                <a:solidFill>
                  <a:schemeClr val="tx1"/>
                </a:solidFill>
                <a:latin typeface="Arial" pitchFamily="34" charset="0"/>
                <a:cs typeface="B Titr" pitchFamily="2" charset="-78"/>
              </a:defRPr>
            </a:lvl8pPr>
            <a:lvl9pPr marL="3886200" indent="-228600" algn="l" rtl="0" eaLnBrk="0" fontAlgn="base" hangingPunct="0">
              <a:spcBef>
                <a:spcPct val="0"/>
              </a:spcBef>
              <a:spcAft>
                <a:spcPct val="0"/>
              </a:spcAft>
              <a:defRPr>
                <a:solidFill>
                  <a:schemeClr val="tx1"/>
                </a:solidFill>
                <a:latin typeface="Arial" pitchFamily="34" charset="0"/>
                <a:cs typeface="B Titr" pitchFamily="2" charset="-78"/>
              </a:defRPr>
            </a:lvl9pPr>
          </a:lstStyle>
          <a:p>
            <a:fld id="{7C22F35E-70C0-4D48-9BB0-3FE241712CCC}" type="slidenum">
              <a:rPr lang="ar-SA" altLang="fa-IR" smtClean="0">
                <a:cs typeface="Arial" pitchFamily="34" charset="0"/>
              </a:rPr>
              <a:pPr/>
              <a:t>4</a:t>
            </a:fld>
            <a:endParaRPr lang="en-US" altLang="fa-IR" smtClean="0">
              <a:cs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latin typeface="Arial" pitchFamily="34" charset="0"/>
              <a:cs typeface="Arial" pitchFamily="34" charset="0"/>
            </a:endParaRPr>
          </a:p>
        </p:txBody>
      </p:sp>
    </p:spTree>
    <p:extLst>
      <p:ext uri="{BB962C8B-B14F-4D97-AF65-F5344CB8AC3E}">
        <p14:creationId xmlns:p14="http://schemas.microsoft.com/office/powerpoint/2010/main" val="13178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B Titr" pitchFamily="2" charset="-78"/>
              </a:defRPr>
            </a:lvl1pPr>
            <a:lvl2pPr marL="742950" indent="-285750">
              <a:defRPr>
                <a:solidFill>
                  <a:schemeClr val="tx1"/>
                </a:solidFill>
                <a:latin typeface="Arial" pitchFamily="34" charset="0"/>
                <a:cs typeface="B Titr" pitchFamily="2" charset="-78"/>
              </a:defRPr>
            </a:lvl2pPr>
            <a:lvl3pPr marL="1143000" indent="-228600">
              <a:defRPr>
                <a:solidFill>
                  <a:schemeClr val="tx1"/>
                </a:solidFill>
                <a:latin typeface="Arial" pitchFamily="34" charset="0"/>
                <a:cs typeface="B Titr" pitchFamily="2" charset="-78"/>
              </a:defRPr>
            </a:lvl3pPr>
            <a:lvl4pPr marL="1600200" indent="-228600">
              <a:defRPr>
                <a:solidFill>
                  <a:schemeClr val="tx1"/>
                </a:solidFill>
                <a:latin typeface="Arial" pitchFamily="34" charset="0"/>
                <a:cs typeface="B Titr" pitchFamily="2" charset="-78"/>
              </a:defRPr>
            </a:lvl4pPr>
            <a:lvl5pPr marL="2057400" indent="-228600">
              <a:defRPr>
                <a:solidFill>
                  <a:schemeClr val="tx1"/>
                </a:solidFill>
                <a:latin typeface="Arial" pitchFamily="34" charset="0"/>
                <a:cs typeface="B Titr" pitchFamily="2" charset="-78"/>
              </a:defRPr>
            </a:lvl5pPr>
            <a:lvl6pPr marL="2514600" indent="-228600" algn="l" rtl="0" eaLnBrk="0" fontAlgn="base" hangingPunct="0">
              <a:spcBef>
                <a:spcPct val="0"/>
              </a:spcBef>
              <a:spcAft>
                <a:spcPct val="0"/>
              </a:spcAft>
              <a:defRPr>
                <a:solidFill>
                  <a:schemeClr val="tx1"/>
                </a:solidFill>
                <a:latin typeface="Arial" pitchFamily="34" charset="0"/>
                <a:cs typeface="B Titr" pitchFamily="2" charset="-78"/>
              </a:defRPr>
            </a:lvl6pPr>
            <a:lvl7pPr marL="2971800" indent="-228600" algn="l" rtl="0" eaLnBrk="0" fontAlgn="base" hangingPunct="0">
              <a:spcBef>
                <a:spcPct val="0"/>
              </a:spcBef>
              <a:spcAft>
                <a:spcPct val="0"/>
              </a:spcAft>
              <a:defRPr>
                <a:solidFill>
                  <a:schemeClr val="tx1"/>
                </a:solidFill>
                <a:latin typeface="Arial" pitchFamily="34" charset="0"/>
                <a:cs typeface="B Titr" pitchFamily="2" charset="-78"/>
              </a:defRPr>
            </a:lvl7pPr>
            <a:lvl8pPr marL="3429000" indent="-228600" algn="l" rtl="0" eaLnBrk="0" fontAlgn="base" hangingPunct="0">
              <a:spcBef>
                <a:spcPct val="0"/>
              </a:spcBef>
              <a:spcAft>
                <a:spcPct val="0"/>
              </a:spcAft>
              <a:defRPr>
                <a:solidFill>
                  <a:schemeClr val="tx1"/>
                </a:solidFill>
                <a:latin typeface="Arial" pitchFamily="34" charset="0"/>
                <a:cs typeface="B Titr" pitchFamily="2" charset="-78"/>
              </a:defRPr>
            </a:lvl8pPr>
            <a:lvl9pPr marL="3886200" indent="-228600" algn="l" rtl="0" eaLnBrk="0" fontAlgn="base" hangingPunct="0">
              <a:spcBef>
                <a:spcPct val="0"/>
              </a:spcBef>
              <a:spcAft>
                <a:spcPct val="0"/>
              </a:spcAft>
              <a:defRPr>
                <a:solidFill>
                  <a:schemeClr val="tx1"/>
                </a:solidFill>
                <a:latin typeface="Arial" pitchFamily="34" charset="0"/>
                <a:cs typeface="B Titr" pitchFamily="2" charset="-78"/>
              </a:defRPr>
            </a:lvl9pPr>
          </a:lstStyle>
          <a:p>
            <a:fld id="{C5025C60-A458-4F58-9A14-66D0D7C1A5F0}" type="slidenum">
              <a:rPr lang="ar-SA" altLang="fa-IR" smtClean="0">
                <a:cs typeface="Arial" pitchFamily="34" charset="0"/>
              </a:rPr>
              <a:pPr/>
              <a:t>5</a:t>
            </a:fld>
            <a:endParaRPr lang="en-US" altLang="fa-IR" smtClean="0">
              <a:cs typeface="Arial"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latin typeface="Arial" pitchFamily="34" charset="0"/>
              <a:cs typeface="Arial" pitchFamily="34" charset="0"/>
            </a:endParaRPr>
          </a:p>
        </p:txBody>
      </p:sp>
    </p:spTree>
    <p:extLst>
      <p:ext uri="{BB962C8B-B14F-4D97-AF65-F5344CB8AC3E}">
        <p14:creationId xmlns:p14="http://schemas.microsoft.com/office/powerpoint/2010/main" val="163906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B Titr" pitchFamily="2" charset="-78"/>
              </a:defRPr>
            </a:lvl1pPr>
            <a:lvl2pPr marL="742950" indent="-285750">
              <a:defRPr>
                <a:solidFill>
                  <a:schemeClr val="tx1"/>
                </a:solidFill>
                <a:latin typeface="Arial" pitchFamily="34" charset="0"/>
                <a:cs typeface="B Titr" pitchFamily="2" charset="-78"/>
              </a:defRPr>
            </a:lvl2pPr>
            <a:lvl3pPr marL="1143000" indent="-228600">
              <a:defRPr>
                <a:solidFill>
                  <a:schemeClr val="tx1"/>
                </a:solidFill>
                <a:latin typeface="Arial" pitchFamily="34" charset="0"/>
                <a:cs typeface="B Titr" pitchFamily="2" charset="-78"/>
              </a:defRPr>
            </a:lvl3pPr>
            <a:lvl4pPr marL="1600200" indent="-228600">
              <a:defRPr>
                <a:solidFill>
                  <a:schemeClr val="tx1"/>
                </a:solidFill>
                <a:latin typeface="Arial" pitchFamily="34" charset="0"/>
                <a:cs typeface="B Titr" pitchFamily="2" charset="-78"/>
              </a:defRPr>
            </a:lvl4pPr>
            <a:lvl5pPr marL="2057400" indent="-228600">
              <a:defRPr>
                <a:solidFill>
                  <a:schemeClr val="tx1"/>
                </a:solidFill>
                <a:latin typeface="Arial" pitchFamily="34" charset="0"/>
                <a:cs typeface="B Titr" pitchFamily="2" charset="-78"/>
              </a:defRPr>
            </a:lvl5pPr>
            <a:lvl6pPr marL="2514600" indent="-228600" algn="l" rtl="0" eaLnBrk="0" fontAlgn="base" hangingPunct="0">
              <a:spcBef>
                <a:spcPct val="0"/>
              </a:spcBef>
              <a:spcAft>
                <a:spcPct val="0"/>
              </a:spcAft>
              <a:defRPr>
                <a:solidFill>
                  <a:schemeClr val="tx1"/>
                </a:solidFill>
                <a:latin typeface="Arial" pitchFamily="34" charset="0"/>
                <a:cs typeface="B Titr" pitchFamily="2" charset="-78"/>
              </a:defRPr>
            </a:lvl6pPr>
            <a:lvl7pPr marL="2971800" indent="-228600" algn="l" rtl="0" eaLnBrk="0" fontAlgn="base" hangingPunct="0">
              <a:spcBef>
                <a:spcPct val="0"/>
              </a:spcBef>
              <a:spcAft>
                <a:spcPct val="0"/>
              </a:spcAft>
              <a:defRPr>
                <a:solidFill>
                  <a:schemeClr val="tx1"/>
                </a:solidFill>
                <a:latin typeface="Arial" pitchFamily="34" charset="0"/>
                <a:cs typeface="B Titr" pitchFamily="2" charset="-78"/>
              </a:defRPr>
            </a:lvl7pPr>
            <a:lvl8pPr marL="3429000" indent="-228600" algn="l" rtl="0" eaLnBrk="0" fontAlgn="base" hangingPunct="0">
              <a:spcBef>
                <a:spcPct val="0"/>
              </a:spcBef>
              <a:spcAft>
                <a:spcPct val="0"/>
              </a:spcAft>
              <a:defRPr>
                <a:solidFill>
                  <a:schemeClr val="tx1"/>
                </a:solidFill>
                <a:latin typeface="Arial" pitchFamily="34" charset="0"/>
                <a:cs typeface="B Titr" pitchFamily="2" charset="-78"/>
              </a:defRPr>
            </a:lvl8pPr>
            <a:lvl9pPr marL="3886200" indent="-228600" algn="l" rtl="0" eaLnBrk="0" fontAlgn="base" hangingPunct="0">
              <a:spcBef>
                <a:spcPct val="0"/>
              </a:spcBef>
              <a:spcAft>
                <a:spcPct val="0"/>
              </a:spcAft>
              <a:defRPr>
                <a:solidFill>
                  <a:schemeClr val="tx1"/>
                </a:solidFill>
                <a:latin typeface="Arial" pitchFamily="34" charset="0"/>
                <a:cs typeface="B Titr" pitchFamily="2" charset="-78"/>
              </a:defRPr>
            </a:lvl9pPr>
          </a:lstStyle>
          <a:p>
            <a:fld id="{2A52D051-71F0-409E-86A4-AD20A5867985}" type="slidenum">
              <a:rPr lang="ar-SA" altLang="fa-IR" smtClean="0">
                <a:solidFill>
                  <a:srgbClr val="000000"/>
                </a:solidFill>
                <a:cs typeface="Arial" pitchFamily="34" charset="0"/>
              </a:rPr>
              <a:pPr/>
              <a:t>6</a:t>
            </a:fld>
            <a:endParaRPr lang="en-US" altLang="fa-IR" smtClean="0">
              <a:solidFill>
                <a:srgbClr val="000000"/>
              </a:solidFill>
              <a:cs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latin typeface="Arial" pitchFamily="34" charset="0"/>
              <a:cs typeface="Arial" pitchFamily="34" charset="0"/>
            </a:endParaRPr>
          </a:p>
        </p:txBody>
      </p:sp>
    </p:spTree>
    <p:extLst>
      <p:ext uri="{BB962C8B-B14F-4D97-AF65-F5344CB8AC3E}">
        <p14:creationId xmlns:p14="http://schemas.microsoft.com/office/powerpoint/2010/main" val="2415829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B Titr" pitchFamily="2" charset="-78"/>
              </a:defRPr>
            </a:lvl1pPr>
            <a:lvl2pPr marL="742950" indent="-285750">
              <a:defRPr>
                <a:solidFill>
                  <a:schemeClr val="tx1"/>
                </a:solidFill>
                <a:latin typeface="Arial" pitchFamily="34" charset="0"/>
                <a:cs typeface="B Titr" pitchFamily="2" charset="-78"/>
              </a:defRPr>
            </a:lvl2pPr>
            <a:lvl3pPr marL="1143000" indent="-228600">
              <a:defRPr>
                <a:solidFill>
                  <a:schemeClr val="tx1"/>
                </a:solidFill>
                <a:latin typeface="Arial" pitchFamily="34" charset="0"/>
                <a:cs typeface="B Titr" pitchFamily="2" charset="-78"/>
              </a:defRPr>
            </a:lvl3pPr>
            <a:lvl4pPr marL="1600200" indent="-228600">
              <a:defRPr>
                <a:solidFill>
                  <a:schemeClr val="tx1"/>
                </a:solidFill>
                <a:latin typeface="Arial" pitchFamily="34" charset="0"/>
                <a:cs typeface="B Titr" pitchFamily="2" charset="-78"/>
              </a:defRPr>
            </a:lvl4pPr>
            <a:lvl5pPr marL="2057400" indent="-228600">
              <a:defRPr>
                <a:solidFill>
                  <a:schemeClr val="tx1"/>
                </a:solidFill>
                <a:latin typeface="Arial" pitchFamily="34" charset="0"/>
                <a:cs typeface="B Titr" pitchFamily="2" charset="-78"/>
              </a:defRPr>
            </a:lvl5pPr>
            <a:lvl6pPr marL="2514600" indent="-228600" algn="l" rtl="0" eaLnBrk="0" fontAlgn="base" hangingPunct="0">
              <a:spcBef>
                <a:spcPct val="0"/>
              </a:spcBef>
              <a:spcAft>
                <a:spcPct val="0"/>
              </a:spcAft>
              <a:defRPr>
                <a:solidFill>
                  <a:schemeClr val="tx1"/>
                </a:solidFill>
                <a:latin typeface="Arial" pitchFamily="34" charset="0"/>
                <a:cs typeface="B Titr" pitchFamily="2" charset="-78"/>
              </a:defRPr>
            </a:lvl6pPr>
            <a:lvl7pPr marL="2971800" indent="-228600" algn="l" rtl="0" eaLnBrk="0" fontAlgn="base" hangingPunct="0">
              <a:spcBef>
                <a:spcPct val="0"/>
              </a:spcBef>
              <a:spcAft>
                <a:spcPct val="0"/>
              </a:spcAft>
              <a:defRPr>
                <a:solidFill>
                  <a:schemeClr val="tx1"/>
                </a:solidFill>
                <a:latin typeface="Arial" pitchFamily="34" charset="0"/>
                <a:cs typeface="B Titr" pitchFamily="2" charset="-78"/>
              </a:defRPr>
            </a:lvl7pPr>
            <a:lvl8pPr marL="3429000" indent="-228600" algn="l" rtl="0" eaLnBrk="0" fontAlgn="base" hangingPunct="0">
              <a:spcBef>
                <a:spcPct val="0"/>
              </a:spcBef>
              <a:spcAft>
                <a:spcPct val="0"/>
              </a:spcAft>
              <a:defRPr>
                <a:solidFill>
                  <a:schemeClr val="tx1"/>
                </a:solidFill>
                <a:latin typeface="Arial" pitchFamily="34" charset="0"/>
                <a:cs typeface="B Titr" pitchFamily="2" charset="-78"/>
              </a:defRPr>
            </a:lvl8pPr>
            <a:lvl9pPr marL="3886200" indent="-228600" algn="l" rtl="0" eaLnBrk="0" fontAlgn="base" hangingPunct="0">
              <a:spcBef>
                <a:spcPct val="0"/>
              </a:spcBef>
              <a:spcAft>
                <a:spcPct val="0"/>
              </a:spcAft>
              <a:defRPr>
                <a:solidFill>
                  <a:schemeClr val="tx1"/>
                </a:solidFill>
                <a:latin typeface="Arial" pitchFamily="34" charset="0"/>
                <a:cs typeface="B Titr" pitchFamily="2" charset="-78"/>
              </a:defRPr>
            </a:lvl9pPr>
          </a:lstStyle>
          <a:p>
            <a:fld id="{65E6445E-3218-47A2-8034-BCD3AB31CDDF}" type="slidenum">
              <a:rPr lang="ar-SA" altLang="fa-IR" smtClean="0">
                <a:solidFill>
                  <a:srgbClr val="000000"/>
                </a:solidFill>
                <a:cs typeface="Arial" pitchFamily="34" charset="0"/>
              </a:rPr>
              <a:pPr/>
              <a:t>7</a:t>
            </a:fld>
            <a:endParaRPr lang="en-US" altLang="fa-IR" smtClean="0">
              <a:solidFill>
                <a:srgbClr val="000000"/>
              </a:solidFill>
              <a:cs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latin typeface="Arial" pitchFamily="34" charset="0"/>
              <a:cs typeface="Arial" pitchFamily="34" charset="0"/>
            </a:endParaRPr>
          </a:p>
        </p:txBody>
      </p:sp>
    </p:spTree>
    <p:extLst>
      <p:ext uri="{BB962C8B-B14F-4D97-AF65-F5344CB8AC3E}">
        <p14:creationId xmlns:p14="http://schemas.microsoft.com/office/powerpoint/2010/main" val="190707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B Titr" pitchFamily="2" charset="-78"/>
              </a:defRPr>
            </a:lvl1pPr>
            <a:lvl2pPr marL="742950" indent="-285750">
              <a:defRPr>
                <a:solidFill>
                  <a:schemeClr val="tx1"/>
                </a:solidFill>
                <a:latin typeface="Arial" pitchFamily="34" charset="0"/>
                <a:cs typeface="B Titr" pitchFamily="2" charset="-78"/>
              </a:defRPr>
            </a:lvl2pPr>
            <a:lvl3pPr marL="1143000" indent="-228600">
              <a:defRPr>
                <a:solidFill>
                  <a:schemeClr val="tx1"/>
                </a:solidFill>
                <a:latin typeface="Arial" pitchFamily="34" charset="0"/>
                <a:cs typeface="B Titr" pitchFamily="2" charset="-78"/>
              </a:defRPr>
            </a:lvl3pPr>
            <a:lvl4pPr marL="1600200" indent="-228600">
              <a:defRPr>
                <a:solidFill>
                  <a:schemeClr val="tx1"/>
                </a:solidFill>
                <a:latin typeface="Arial" pitchFamily="34" charset="0"/>
                <a:cs typeface="B Titr" pitchFamily="2" charset="-78"/>
              </a:defRPr>
            </a:lvl4pPr>
            <a:lvl5pPr marL="2057400" indent="-228600">
              <a:defRPr>
                <a:solidFill>
                  <a:schemeClr val="tx1"/>
                </a:solidFill>
                <a:latin typeface="Arial" pitchFamily="34" charset="0"/>
                <a:cs typeface="B Titr" pitchFamily="2" charset="-78"/>
              </a:defRPr>
            </a:lvl5pPr>
            <a:lvl6pPr marL="2514600" indent="-228600" algn="l" rtl="0" eaLnBrk="0" fontAlgn="base" hangingPunct="0">
              <a:spcBef>
                <a:spcPct val="0"/>
              </a:spcBef>
              <a:spcAft>
                <a:spcPct val="0"/>
              </a:spcAft>
              <a:defRPr>
                <a:solidFill>
                  <a:schemeClr val="tx1"/>
                </a:solidFill>
                <a:latin typeface="Arial" pitchFamily="34" charset="0"/>
                <a:cs typeface="B Titr" pitchFamily="2" charset="-78"/>
              </a:defRPr>
            </a:lvl6pPr>
            <a:lvl7pPr marL="2971800" indent="-228600" algn="l" rtl="0" eaLnBrk="0" fontAlgn="base" hangingPunct="0">
              <a:spcBef>
                <a:spcPct val="0"/>
              </a:spcBef>
              <a:spcAft>
                <a:spcPct val="0"/>
              </a:spcAft>
              <a:defRPr>
                <a:solidFill>
                  <a:schemeClr val="tx1"/>
                </a:solidFill>
                <a:latin typeface="Arial" pitchFamily="34" charset="0"/>
                <a:cs typeface="B Titr" pitchFamily="2" charset="-78"/>
              </a:defRPr>
            </a:lvl7pPr>
            <a:lvl8pPr marL="3429000" indent="-228600" algn="l" rtl="0" eaLnBrk="0" fontAlgn="base" hangingPunct="0">
              <a:spcBef>
                <a:spcPct val="0"/>
              </a:spcBef>
              <a:spcAft>
                <a:spcPct val="0"/>
              </a:spcAft>
              <a:defRPr>
                <a:solidFill>
                  <a:schemeClr val="tx1"/>
                </a:solidFill>
                <a:latin typeface="Arial" pitchFamily="34" charset="0"/>
                <a:cs typeface="B Titr" pitchFamily="2" charset="-78"/>
              </a:defRPr>
            </a:lvl8pPr>
            <a:lvl9pPr marL="3886200" indent="-228600" algn="l" rtl="0" eaLnBrk="0" fontAlgn="base" hangingPunct="0">
              <a:spcBef>
                <a:spcPct val="0"/>
              </a:spcBef>
              <a:spcAft>
                <a:spcPct val="0"/>
              </a:spcAft>
              <a:defRPr>
                <a:solidFill>
                  <a:schemeClr val="tx1"/>
                </a:solidFill>
                <a:latin typeface="Arial" pitchFamily="34" charset="0"/>
                <a:cs typeface="B Titr" pitchFamily="2" charset="-78"/>
              </a:defRPr>
            </a:lvl9pPr>
          </a:lstStyle>
          <a:p>
            <a:fld id="{D33178E5-068D-4824-B725-4D1D2B0074D3}" type="slidenum">
              <a:rPr lang="ar-SA" altLang="fa-IR" smtClean="0">
                <a:cs typeface="Arial" pitchFamily="34" charset="0"/>
              </a:rPr>
              <a:pPr/>
              <a:t>9</a:t>
            </a:fld>
            <a:endParaRPr lang="en-US" altLang="fa-IR" smtClean="0">
              <a:cs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latin typeface="Arial" pitchFamily="34" charset="0"/>
              <a:cs typeface="Arial" pitchFamily="34" charset="0"/>
            </a:endParaRPr>
          </a:p>
        </p:txBody>
      </p:sp>
    </p:spTree>
    <p:extLst>
      <p:ext uri="{BB962C8B-B14F-4D97-AF65-F5344CB8AC3E}">
        <p14:creationId xmlns:p14="http://schemas.microsoft.com/office/powerpoint/2010/main" val="349569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B Titr" pitchFamily="2" charset="-78"/>
              </a:defRPr>
            </a:lvl1pPr>
            <a:lvl2pPr marL="742950" indent="-285750">
              <a:defRPr>
                <a:solidFill>
                  <a:schemeClr val="tx1"/>
                </a:solidFill>
                <a:latin typeface="Arial" pitchFamily="34" charset="0"/>
                <a:cs typeface="B Titr" pitchFamily="2" charset="-78"/>
              </a:defRPr>
            </a:lvl2pPr>
            <a:lvl3pPr marL="1143000" indent="-228600">
              <a:defRPr>
                <a:solidFill>
                  <a:schemeClr val="tx1"/>
                </a:solidFill>
                <a:latin typeface="Arial" pitchFamily="34" charset="0"/>
                <a:cs typeface="B Titr" pitchFamily="2" charset="-78"/>
              </a:defRPr>
            </a:lvl3pPr>
            <a:lvl4pPr marL="1600200" indent="-228600">
              <a:defRPr>
                <a:solidFill>
                  <a:schemeClr val="tx1"/>
                </a:solidFill>
                <a:latin typeface="Arial" pitchFamily="34" charset="0"/>
                <a:cs typeface="B Titr" pitchFamily="2" charset="-78"/>
              </a:defRPr>
            </a:lvl4pPr>
            <a:lvl5pPr marL="2057400" indent="-228600">
              <a:defRPr>
                <a:solidFill>
                  <a:schemeClr val="tx1"/>
                </a:solidFill>
                <a:latin typeface="Arial" pitchFamily="34" charset="0"/>
                <a:cs typeface="B Titr" pitchFamily="2" charset="-78"/>
              </a:defRPr>
            </a:lvl5pPr>
            <a:lvl6pPr marL="2514600" indent="-228600" algn="l" rtl="0" eaLnBrk="0" fontAlgn="base" hangingPunct="0">
              <a:spcBef>
                <a:spcPct val="0"/>
              </a:spcBef>
              <a:spcAft>
                <a:spcPct val="0"/>
              </a:spcAft>
              <a:defRPr>
                <a:solidFill>
                  <a:schemeClr val="tx1"/>
                </a:solidFill>
                <a:latin typeface="Arial" pitchFamily="34" charset="0"/>
                <a:cs typeface="B Titr" pitchFamily="2" charset="-78"/>
              </a:defRPr>
            </a:lvl6pPr>
            <a:lvl7pPr marL="2971800" indent="-228600" algn="l" rtl="0" eaLnBrk="0" fontAlgn="base" hangingPunct="0">
              <a:spcBef>
                <a:spcPct val="0"/>
              </a:spcBef>
              <a:spcAft>
                <a:spcPct val="0"/>
              </a:spcAft>
              <a:defRPr>
                <a:solidFill>
                  <a:schemeClr val="tx1"/>
                </a:solidFill>
                <a:latin typeface="Arial" pitchFamily="34" charset="0"/>
                <a:cs typeface="B Titr" pitchFamily="2" charset="-78"/>
              </a:defRPr>
            </a:lvl7pPr>
            <a:lvl8pPr marL="3429000" indent="-228600" algn="l" rtl="0" eaLnBrk="0" fontAlgn="base" hangingPunct="0">
              <a:spcBef>
                <a:spcPct val="0"/>
              </a:spcBef>
              <a:spcAft>
                <a:spcPct val="0"/>
              </a:spcAft>
              <a:defRPr>
                <a:solidFill>
                  <a:schemeClr val="tx1"/>
                </a:solidFill>
                <a:latin typeface="Arial" pitchFamily="34" charset="0"/>
                <a:cs typeface="B Titr" pitchFamily="2" charset="-78"/>
              </a:defRPr>
            </a:lvl8pPr>
            <a:lvl9pPr marL="3886200" indent="-228600" algn="l" rtl="0" eaLnBrk="0" fontAlgn="base" hangingPunct="0">
              <a:spcBef>
                <a:spcPct val="0"/>
              </a:spcBef>
              <a:spcAft>
                <a:spcPct val="0"/>
              </a:spcAft>
              <a:defRPr>
                <a:solidFill>
                  <a:schemeClr val="tx1"/>
                </a:solidFill>
                <a:latin typeface="Arial" pitchFamily="34" charset="0"/>
                <a:cs typeface="B Titr" pitchFamily="2" charset="-78"/>
              </a:defRPr>
            </a:lvl9pPr>
          </a:lstStyle>
          <a:p>
            <a:fld id="{96DEDBBE-F996-4160-A31C-A8E93F827324}" type="slidenum">
              <a:rPr lang="ar-SA" altLang="fa-IR" smtClean="0">
                <a:solidFill>
                  <a:srgbClr val="000000"/>
                </a:solidFill>
                <a:cs typeface="Arial" pitchFamily="34" charset="0"/>
              </a:rPr>
              <a:pPr/>
              <a:t>10</a:t>
            </a:fld>
            <a:endParaRPr lang="en-US" altLang="fa-IR" smtClean="0">
              <a:solidFill>
                <a:srgbClr val="000000"/>
              </a:solidFill>
              <a:cs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latin typeface="Arial" pitchFamily="34" charset="0"/>
              <a:cs typeface="Arial" pitchFamily="34" charset="0"/>
            </a:endParaRPr>
          </a:p>
        </p:txBody>
      </p:sp>
    </p:spTree>
    <p:extLst>
      <p:ext uri="{BB962C8B-B14F-4D97-AF65-F5344CB8AC3E}">
        <p14:creationId xmlns:p14="http://schemas.microsoft.com/office/powerpoint/2010/main" val="1542243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8.xml"/><Relationship Id="rId4" Type="http://schemas.openxmlformats.org/officeDocument/2006/relationships/image" Target="../media/image1.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themeOverride" Target="../theme/themeOverride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themeOverride" Target="../theme/themeOverride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themeOverride" Target="../theme/themeOverride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themeOverride" Target="../theme/themeOverride12.xml"/><Relationship Id="rId4" Type="http://schemas.openxmlformats.org/officeDocument/2006/relationships/image" Target="../media/image1.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themeOverride" Target="../theme/themeOverride1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themeOverride" Target="../theme/themeOverride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themeOverride" Target="../theme/themeOverride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themeOverride" Target="../theme/themeOverride16.xml"/><Relationship Id="rId4" Type="http://schemas.openxmlformats.org/officeDocument/2006/relationships/image" Target="../media/image1.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6.xml"/><Relationship Id="rId1" Type="http://schemas.openxmlformats.org/officeDocument/2006/relationships/themeOverride" Target="../theme/themeOverride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6.xml"/><Relationship Id="rId1" Type="http://schemas.openxmlformats.org/officeDocument/2006/relationships/themeOverride" Target="../theme/themeOverride1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6.xml"/><Relationship Id="rId1" Type="http://schemas.openxmlformats.org/officeDocument/2006/relationships/themeOverride" Target="../theme/themeOverride1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6.xml"/><Relationship Id="rId1" Type="http://schemas.openxmlformats.org/officeDocument/2006/relationships/themeOverride" Target="../theme/themeOverride20.xml"/><Relationship Id="rId4" Type="http://schemas.openxmlformats.org/officeDocument/2006/relationships/image" Target="../media/image1.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97"/>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a:t>
            </a:r>
          </a:p>
        </p:txBody>
      </p:sp>
      <p:sp>
        <p:nvSpPr>
          <p:cNvPr id="6" name="Rectangle 6"/>
          <p:cNvSpPr>
            <a:spLocks noGrp="1" noChangeArrowheads="1"/>
          </p:cNvSpPr>
          <p:nvPr>
            <p:ph type="sldNum" sz="quarter" idx="12"/>
          </p:nvPr>
        </p:nvSpPr>
        <p:spPr/>
        <p:txBody>
          <a:bodyPr/>
          <a:lstStyle>
            <a:lvl1pPr>
              <a:defRPr/>
            </a:lvl1pPr>
          </a:lstStyle>
          <a:p>
            <a:pPr>
              <a:defRPr/>
            </a:pPr>
            <a:fld id="{E1F00129-6FB0-4633-B77A-6CC3F2FC7BCC}" type="slidenum">
              <a:rPr lang="ar-SA" altLang="fa-IR"/>
              <a:pPr>
                <a:defRPr/>
              </a:pPr>
              <a:t>‹#›</a:t>
            </a:fld>
            <a:endParaRPr lang="en-US" altLang="fa-IR"/>
          </a:p>
        </p:txBody>
      </p:sp>
    </p:spTree>
    <p:extLst>
      <p:ext uri="{BB962C8B-B14F-4D97-AF65-F5344CB8AC3E}">
        <p14:creationId xmlns:p14="http://schemas.microsoft.com/office/powerpoint/2010/main" val="3082332232"/>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a:t>
            </a:r>
          </a:p>
        </p:txBody>
      </p:sp>
      <p:sp>
        <p:nvSpPr>
          <p:cNvPr id="6" name="Rectangle 6"/>
          <p:cNvSpPr>
            <a:spLocks noGrp="1" noChangeArrowheads="1"/>
          </p:cNvSpPr>
          <p:nvPr>
            <p:ph type="sldNum" sz="quarter" idx="12"/>
          </p:nvPr>
        </p:nvSpPr>
        <p:spPr/>
        <p:txBody>
          <a:bodyPr/>
          <a:lstStyle>
            <a:lvl1pPr>
              <a:defRPr/>
            </a:lvl1pPr>
          </a:lstStyle>
          <a:p>
            <a:pPr>
              <a:defRPr/>
            </a:pPr>
            <a:fld id="{39F7F3C9-A4BB-4A12-A086-D4233498E7C2}" type="slidenum">
              <a:rPr lang="ar-SA" altLang="fa-IR"/>
              <a:pPr>
                <a:defRPr/>
              </a:pPr>
              <a:t>‹#›</a:t>
            </a:fld>
            <a:endParaRPr lang="en-US" altLang="fa-IR"/>
          </a:p>
        </p:txBody>
      </p:sp>
    </p:spTree>
    <p:extLst>
      <p:ext uri="{BB962C8B-B14F-4D97-AF65-F5344CB8AC3E}">
        <p14:creationId xmlns:p14="http://schemas.microsoft.com/office/powerpoint/2010/main" val="1230885210"/>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10"/>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8" y="274710"/>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a:t>
            </a:r>
          </a:p>
        </p:txBody>
      </p:sp>
      <p:sp>
        <p:nvSpPr>
          <p:cNvPr id="6" name="Rectangle 6"/>
          <p:cNvSpPr>
            <a:spLocks noGrp="1" noChangeArrowheads="1"/>
          </p:cNvSpPr>
          <p:nvPr>
            <p:ph type="sldNum" sz="quarter" idx="12"/>
          </p:nvPr>
        </p:nvSpPr>
        <p:spPr/>
        <p:txBody>
          <a:bodyPr/>
          <a:lstStyle>
            <a:lvl1pPr>
              <a:defRPr/>
            </a:lvl1pPr>
          </a:lstStyle>
          <a:p>
            <a:pPr>
              <a:defRPr/>
            </a:pPr>
            <a:fld id="{66E59D68-E65C-4F4E-8B21-6DFC06C77485}" type="slidenum">
              <a:rPr lang="ar-SA" altLang="fa-IR"/>
              <a:pPr>
                <a:defRPr/>
              </a:pPr>
              <a:t>‹#›</a:t>
            </a:fld>
            <a:endParaRPr lang="en-US" altLang="fa-IR"/>
          </a:p>
        </p:txBody>
      </p:sp>
    </p:spTree>
    <p:extLst>
      <p:ext uri="{BB962C8B-B14F-4D97-AF65-F5344CB8AC3E}">
        <p14:creationId xmlns:p14="http://schemas.microsoft.com/office/powerpoint/2010/main" val="1421686691"/>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3"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
            </a:r>
          </a:p>
        </p:txBody>
      </p:sp>
      <p:sp>
        <p:nvSpPr>
          <p:cNvPr id="7" name="Rectangle 6"/>
          <p:cNvSpPr>
            <a:spLocks noGrp="1" noChangeArrowheads="1"/>
          </p:cNvSpPr>
          <p:nvPr>
            <p:ph type="sldNum" sz="quarter" idx="12"/>
          </p:nvPr>
        </p:nvSpPr>
        <p:spPr>
          <a:ln/>
        </p:spPr>
        <p:txBody>
          <a:bodyPr/>
          <a:lstStyle>
            <a:lvl1pPr>
              <a:defRPr/>
            </a:lvl1pPr>
          </a:lstStyle>
          <a:p>
            <a:pPr>
              <a:defRPr/>
            </a:pPr>
            <a:fld id="{C96F2FEA-D193-4196-B985-B9F93A19F697}" type="slidenum">
              <a:rPr lang="ar-SA" altLang="fa-IR"/>
              <a:pPr>
                <a:defRPr/>
              </a:pPr>
              <a:t>‹#›</a:t>
            </a:fld>
            <a:endParaRPr lang="en-US" altLang="fa-IR"/>
          </a:p>
        </p:txBody>
      </p:sp>
    </p:spTree>
    <p:extLst>
      <p:ext uri="{BB962C8B-B14F-4D97-AF65-F5344CB8AC3E}">
        <p14:creationId xmlns:p14="http://schemas.microsoft.com/office/powerpoint/2010/main" val="409567696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91393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grpSp>
        <p:nvGrpSpPr>
          <p:cNvPr id="5" name="Group 15"/>
          <p:cNvGrpSpPr>
            <a:grpSpLocks/>
          </p:cNvGrpSpPr>
          <p:nvPr/>
        </p:nvGrpSpPr>
        <p:grpSpPr bwMode="auto">
          <a:xfrm>
            <a:off x="-4763" y="4953000"/>
            <a:ext cx="9910763" cy="1911350"/>
            <a:chOff x="-3765" y="4832896"/>
            <a:chExt cx="9147765" cy="2032192"/>
          </a:xfrm>
        </p:grpSpPr>
        <p:sp>
          <p:nvSpPr>
            <p:cNvPr id="6" name="Freeform 5"/>
            <p:cNvSpPr>
              <a:spLocks/>
            </p:cNvSpPr>
            <p:nvPr/>
          </p:nvSpPr>
          <p:spPr bwMode="auto">
            <a:xfrm>
              <a:off x="1687173" y="4832896"/>
              <a:ext cx="7456827"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fontAlgn="auto" hangingPunct="1">
                <a:spcBef>
                  <a:spcPts val="0"/>
                </a:spcBef>
                <a:spcAft>
                  <a:spcPts val="0"/>
                </a:spcAft>
                <a:defRPr/>
              </a:pPr>
              <a:endParaRPr lang="en-US">
                <a:solidFill>
                  <a:prstClr val="black"/>
                </a:solidFill>
                <a:latin typeface="Lucida Sans Unicode"/>
                <a:cs typeface="+mn-cs"/>
              </a:endParaRPr>
            </a:p>
          </p:txBody>
        </p:sp>
        <p:sp>
          <p:nvSpPr>
            <p:cNvPr id="7" name="Free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a-I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742950" y="1752674"/>
            <a:ext cx="84201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742950" y="3611607"/>
            <a:ext cx="84201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rtl="0" fontAlgn="base">
              <a:spcBef>
                <a:spcPct val="0"/>
              </a:spcBef>
              <a:spcAft>
                <a:spcPct val="0"/>
              </a:spcAft>
              <a:defRPr>
                <a:solidFill>
                  <a:srgbClr val="FFFFFF"/>
                </a:solidFill>
                <a:latin typeface="Arial" pitchFamily="34" charset="0"/>
                <a:cs typeface="B Titr" pitchFamily="2" charset="-78"/>
              </a:defRPr>
            </a:lvl1pPr>
            <a:extLst/>
          </a:lstStyle>
          <a:p>
            <a:pPr>
              <a:defRPr/>
            </a:pPr>
            <a:fld id="{F4C4A453-BF60-46AD-8926-BA515686D5E5}" type="datetimeFigureOut">
              <a:rPr lang="fa-IR"/>
              <a:pPr>
                <a:defRPr/>
              </a:pPr>
              <a:t>1438/03/25</a:t>
            </a:fld>
            <a:endParaRPr lang="fa-IR"/>
          </a:p>
        </p:txBody>
      </p:sp>
      <p:sp>
        <p:nvSpPr>
          <p:cNvPr id="12" name="Footer Placeholder 18"/>
          <p:cNvSpPr>
            <a:spLocks noGrp="1"/>
          </p:cNvSpPr>
          <p:nvPr>
            <p:ph type="ftr" sz="quarter" idx="11"/>
          </p:nvPr>
        </p:nvSpPr>
        <p:spPr/>
        <p:txBody>
          <a:bodyPr/>
          <a:lstStyle>
            <a:lvl1pPr rtl="0" fontAlgn="base">
              <a:spcBef>
                <a:spcPct val="0"/>
              </a:spcBef>
              <a:spcAft>
                <a:spcPct val="0"/>
              </a:spcAft>
              <a:defRPr>
                <a:solidFill>
                  <a:srgbClr val="2DA2BF">
                    <a:tint val="20000"/>
                  </a:srgbClr>
                </a:solidFill>
                <a:latin typeface="Arial" pitchFamily="34" charset="0"/>
                <a:cs typeface="B Titr" pitchFamily="2" charset="-78"/>
              </a:defRPr>
            </a:lvl1pPr>
            <a:extLst/>
          </a:lstStyle>
          <a:p>
            <a:pPr>
              <a:defRPr/>
            </a:pPr>
            <a:endParaRPr lang="fa-IR"/>
          </a:p>
        </p:txBody>
      </p:sp>
      <p:sp>
        <p:nvSpPr>
          <p:cNvPr id="13" name="Slide Number Placeholder 26"/>
          <p:cNvSpPr>
            <a:spLocks noGrp="1"/>
          </p:cNvSpPr>
          <p:nvPr>
            <p:ph type="sldNum" sz="quarter" idx="12"/>
          </p:nvPr>
        </p:nvSpPr>
        <p:spPr/>
        <p:txBody>
          <a:bodyPr/>
          <a:lstStyle>
            <a:lvl1pPr rtl="0" fontAlgn="base">
              <a:spcBef>
                <a:spcPct val="0"/>
              </a:spcBef>
              <a:spcAft>
                <a:spcPct val="0"/>
              </a:spcAft>
              <a:defRPr>
                <a:solidFill>
                  <a:srgbClr val="FFFFFF"/>
                </a:solidFill>
                <a:latin typeface="Arial" pitchFamily="34" charset="0"/>
                <a:cs typeface="B Titr" pitchFamily="2" charset="-78"/>
              </a:defRPr>
            </a:lvl1pPr>
            <a:extLst/>
          </a:lstStyle>
          <a:p>
            <a:pPr>
              <a:defRPr/>
            </a:pPr>
            <a:fld id="{3501106F-F694-4DDD-8E7B-2DBA2042318C}" type="slidenum">
              <a:rPr lang="fa-IR"/>
              <a:pPr>
                <a:defRPr/>
              </a:pPr>
              <a:t>‹#›</a:t>
            </a:fld>
            <a:endParaRPr lang="fa-IR"/>
          </a:p>
        </p:txBody>
      </p:sp>
    </p:spTree>
    <p:extLst>
      <p:ext uri="{BB962C8B-B14F-4D97-AF65-F5344CB8AC3E}">
        <p14:creationId xmlns:p14="http://schemas.microsoft.com/office/powerpoint/2010/main" val="2452639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A198C180-F782-42F6-8703-0FA6FF67583D}" type="datetimeFigureOut">
              <a:rPr lang="fa-IR"/>
              <a:pPr>
                <a:defRPr/>
              </a:pPr>
              <a:t>1438/03/25</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290B7BD8-4139-47C4-AA37-D343E61F711A}" type="slidenum">
              <a:rPr lang="fa-IR"/>
              <a:pPr>
                <a:defRPr/>
              </a:pPr>
              <a:t>‹#›</a:t>
            </a:fld>
            <a:endParaRPr lang="fa-IR"/>
          </a:p>
        </p:txBody>
      </p:sp>
    </p:spTree>
    <p:extLst>
      <p:ext uri="{BB962C8B-B14F-4D97-AF65-F5344CB8AC3E}">
        <p14:creationId xmlns:p14="http://schemas.microsoft.com/office/powerpoint/2010/main" val="1289957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940175" y="3005138"/>
            <a:ext cx="19843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5" name="Chevron 4"/>
          <p:cNvSpPr/>
          <p:nvPr/>
        </p:nvSpPr>
        <p:spPr>
          <a:xfrm>
            <a:off x="3738563" y="3005138"/>
            <a:ext cx="1968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82574" y="1059712"/>
            <a:ext cx="84201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249606" y="2931712"/>
            <a:ext cx="4953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45C15352-C964-4FF9-968A-DA439FC9ED14}" type="datetimeFigureOut">
              <a:rPr lang="fa-IR"/>
              <a:pPr>
                <a:defRPr/>
              </a:pPr>
              <a:t>1438/03/25</a:t>
            </a:fld>
            <a:endParaRPr lang="fa-IR"/>
          </a:p>
        </p:txBody>
      </p:sp>
      <p:sp>
        <p:nvSpPr>
          <p:cNvPr id="7" name="Footer Placeholder 4"/>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8" name="Slide Number Placeholder 5"/>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6D1719A1-1E31-4BAD-AC89-1D4375D72B2E}" type="slidenum">
              <a:rPr lang="fa-IR"/>
              <a:pPr>
                <a:defRPr/>
              </a:pPr>
              <a:t>‹#›</a:t>
            </a:fld>
            <a:endParaRPr lang="fa-IR"/>
          </a:p>
        </p:txBody>
      </p:sp>
    </p:spTree>
    <p:extLst>
      <p:ext uri="{BB962C8B-B14F-4D97-AF65-F5344CB8AC3E}">
        <p14:creationId xmlns:p14="http://schemas.microsoft.com/office/powerpoint/2010/main" val="3238249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481336"/>
            <a:ext cx="437515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481336"/>
            <a:ext cx="437515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5FAD6A51-39BA-4142-B812-B1B0DE834D46}" type="datetimeFigureOut">
              <a:rPr lang="fa-IR"/>
              <a:pPr>
                <a:defRPr/>
              </a:pPr>
              <a:t>1438/03/25</a:t>
            </a:fld>
            <a:endParaRPr lang="fa-IR"/>
          </a:p>
        </p:txBody>
      </p:sp>
      <p:sp>
        <p:nvSpPr>
          <p:cNvPr id="6" name="Footer Placeholder 5"/>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7" name="Slide Number Placeholder 6"/>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7BDA8A22-19A9-49D2-98FB-36032C0A795E}" type="slidenum">
              <a:rPr lang="fa-IR"/>
              <a:pPr>
                <a:defRPr/>
              </a:pPr>
              <a:t>‹#›</a:t>
            </a:fld>
            <a:endParaRPr lang="fa-IR"/>
          </a:p>
        </p:txBody>
      </p:sp>
    </p:spTree>
    <p:extLst>
      <p:ext uri="{BB962C8B-B14F-4D97-AF65-F5344CB8AC3E}">
        <p14:creationId xmlns:p14="http://schemas.microsoft.com/office/powerpoint/2010/main" val="219339093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95300" y="5410200"/>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032115" y="5410200"/>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95300" y="1444367"/>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32115" y="1444367"/>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6FCB5BA1-E82A-468D-9D13-F52582E0DB44}" type="datetimeFigureOut">
              <a:rPr lang="fa-IR"/>
              <a:pPr>
                <a:defRPr/>
              </a:pPr>
              <a:t>1438/03/25</a:t>
            </a:fld>
            <a:endParaRPr lang="fa-IR"/>
          </a:p>
        </p:txBody>
      </p:sp>
      <p:sp>
        <p:nvSpPr>
          <p:cNvPr id="8" name="Footer Placeholder 7"/>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9" name="Slide Number Placeholder 8"/>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4544CEE8-6F60-4EF2-9FD3-BD91B60E201C}" type="slidenum">
              <a:rPr lang="fa-IR"/>
              <a:pPr>
                <a:defRPr/>
              </a:pPr>
              <a:t>‹#›</a:t>
            </a:fld>
            <a:endParaRPr lang="fa-IR"/>
          </a:p>
        </p:txBody>
      </p:sp>
    </p:spTree>
    <p:extLst>
      <p:ext uri="{BB962C8B-B14F-4D97-AF65-F5344CB8AC3E}">
        <p14:creationId xmlns:p14="http://schemas.microsoft.com/office/powerpoint/2010/main" val="58352709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5ADFAEA4-1C24-4C65-A4F7-5276436750EC}" type="datetimeFigureOut">
              <a:rPr lang="fa-IR"/>
              <a:pPr>
                <a:defRPr/>
              </a:pPr>
              <a:t>1438/03/25</a:t>
            </a:fld>
            <a:endParaRPr lang="fa-IR"/>
          </a:p>
        </p:txBody>
      </p:sp>
      <p:sp>
        <p:nvSpPr>
          <p:cNvPr id="4" name="Footer Placeholder 3"/>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5" name="Slide Number Placeholder 4"/>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22270969-E38A-462A-8960-6D42B4304248}" type="slidenum">
              <a:rPr lang="fa-IR"/>
              <a:pPr>
                <a:defRPr/>
              </a:pPr>
              <a:t>‹#›</a:t>
            </a:fld>
            <a:endParaRPr lang="fa-IR"/>
          </a:p>
        </p:txBody>
      </p:sp>
    </p:spTree>
    <p:extLst>
      <p:ext uri="{BB962C8B-B14F-4D97-AF65-F5344CB8AC3E}">
        <p14:creationId xmlns:p14="http://schemas.microsoft.com/office/powerpoint/2010/main" val="146394100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11B3D8AB-77F2-4E9A-8A66-A60CBA5ED39A}" type="datetimeFigureOut">
              <a:rPr lang="fa-IR"/>
              <a:pPr>
                <a:defRPr/>
              </a:pPr>
              <a:t>1438/03/25</a:t>
            </a:fld>
            <a:endParaRPr lang="fa-IR"/>
          </a:p>
        </p:txBody>
      </p:sp>
      <p:sp>
        <p:nvSpPr>
          <p:cNvPr id="3" name="Footer Placeholder 2"/>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4" name="Slide Number Placeholder 3"/>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A3DA1BA5-F915-4C89-91BA-0C9763BE7F2A}" type="slidenum">
              <a:rPr lang="fa-IR"/>
              <a:pPr>
                <a:defRPr/>
              </a:pPr>
              <a:t>‹#›</a:t>
            </a:fld>
            <a:endParaRPr lang="fa-IR"/>
          </a:p>
        </p:txBody>
      </p:sp>
    </p:spTree>
    <p:extLst>
      <p:ext uri="{BB962C8B-B14F-4D97-AF65-F5344CB8AC3E}">
        <p14:creationId xmlns:p14="http://schemas.microsoft.com/office/powerpoint/2010/main" val="272620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a:t>
            </a:r>
          </a:p>
        </p:txBody>
      </p:sp>
      <p:sp>
        <p:nvSpPr>
          <p:cNvPr id="6" name="Rectangle 6"/>
          <p:cNvSpPr>
            <a:spLocks noGrp="1" noChangeArrowheads="1"/>
          </p:cNvSpPr>
          <p:nvPr>
            <p:ph type="sldNum" sz="quarter" idx="12"/>
          </p:nvPr>
        </p:nvSpPr>
        <p:spPr/>
        <p:txBody>
          <a:bodyPr/>
          <a:lstStyle>
            <a:lvl1pPr>
              <a:defRPr/>
            </a:lvl1pPr>
          </a:lstStyle>
          <a:p>
            <a:pPr>
              <a:defRPr/>
            </a:pPr>
            <a:fld id="{43525CD1-C023-4DD2-8F27-67A4C703428F}" type="slidenum">
              <a:rPr lang="ar-SA" altLang="fa-IR"/>
              <a:pPr>
                <a:defRPr/>
              </a:pPr>
              <a:t>‹#›</a:t>
            </a:fld>
            <a:endParaRPr lang="en-US" altLang="fa-IR"/>
          </a:p>
        </p:txBody>
      </p:sp>
    </p:spTree>
    <p:extLst>
      <p:ext uri="{BB962C8B-B14F-4D97-AF65-F5344CB8AC3E}">
        <p14:creationId xmlns:p14="http://schemas.microsoft.com/office/powerpoint/2010/main" val="1169787543"/>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8105257"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787900" y="5355102"/>
            <a:ext cx="4305808"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90600" y="274320"/>
            <a:ext cx="8103108"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7E8BC211-BDFF-46BE-8D7D-F311871C8E3B}" type="datetimeFigureOut">
              <a:rPr lang="fa-IR"/>
              <a:pPr>
                <a:defRPr/>
              </a:pPr>
              <a:t>1438/03/25</a:t>
            </a:fld>
            <a:endParaRPr lang="fa-IR"/>
          </a:p>
        </p:txBody>
      </p:sp>
      <p:sp>
        <p:nvSpPr>
          <p:cNvPr id="6" name="Footer Placeholder 5"/>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7" name="Slide Number Placeholder 6"/>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A4F64735-4962-42FA-9F77-432183D60485}" type="slidenum">
              <a:rPr lang="fa-IR"/>
              <a:pPr>
                <a:defRPr/>
              </a:pPr>
              <a:t>‹#›</a:t>
            </a:fld>
            <a:endParaRPr lang="fa-IR"/>
          </a:p>
        </p:txBody>
      </p:sp>
    </p:spTree>
    <p:extLst>
      <p:ext uri="{BB962C8B-B14F-4D97-AF65-F5344CB8AC3E}">
        <p14:creationId xmlns:p14="http://schemas.microsoft.com/office/powerpoint/2010/main" val="20133051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76288" y="5002213"/>
            <a:ext cx="4117975"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fontAlgn="auto" hangingPunct="1">
              <a:spcBef>
                <a:spcPts val="0"/>
              </a:spcBef>
              <a:spcAft>
                <a:spcPts val="0"/>
              </a:spcAft>
              <a:defRPr/>
            </a:pPr>
            <a:endParaRPr lang="en-US">
              <a:solidFill>
                <a:prstClr val="white"/>
              </a:solidFill>
              <a:latin typeface="Lucida Sans Unicode"/>
              <a:cs typeface="+mn-cs"/>
            </a:endParaRPr>
          </a:p>
        </p:txBody>
      </p:sp>
      <p:sp>
        <p:nvSpPr>
          <p:cNvPr id="6" name="Freeform 15"/>
          <p:cNvSpPr>
            <a:spLocks/>
          </p:cNvSpPr>
          <p:nvPr/>
        </p:nvSpPr>
        <p:spPr bwMode="auto">
          <a:xfrm>
            <a:off x="-58738" y="5784850"/>
            <a:ext cx="4119563" cy="838200"/>
          </a:xfrm>
          <a:custGeom>
            <a:avLst/>
            <a:gdLst>
              <a:gd name="T0" fmla="*/ 0 w 5760"/>
              <a:gd name="T1" fmla="*/ 0 h 528"/>
              <a:gd name="T2" fmla="*/ 4119563 w 5760"/>
              <a:gd name="T3" fmla="*/ 0 h 528"/>
              <a:gd name="T4" fmla="*/ 4119563 w 5760"/>
              <a:gd name="T5" fmla="*/ 838200 h 528"/>
              <a:gd name="T6" fmla="*/ 34330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a-IR"/>
          </a:p>
        </p:txBody>
      </p:sp>
      <p:sp>
        <p:nvSpPr>
          <p:cNvPr id="7" name="Right Triangle 6"/>
          <p:cNvSpPr>
            <a:spLocks/>
          </p:cNvSpPr>
          <p:nvPr/>
        </p:nvSpPr>
        <p:spPr bwMode="auto">
          <a:xfrm>
            <a:off x="-6545" y="5791253"/>
            <a:ext cx="3685840"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cxnSp>
        <p:nvCxnSpPr>
          <p:cNvPr id="8" name="Straight Connector 7"/>
          <p:cNvCxnSpPr/>
          <p:nvPr/>
        </p:nvCxnSpPr>
        <p:spPr>
          <a:xfrm>
            <a:off x="-9987" y="5787811"/>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9386888" y="4987925"/>
            <a:ext cx="1968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10" name="Chevron 9"/>
          <p:cNvSpPr/>
          <p:nvPr/>
        </p:nvSpPr>
        <p:spPr>
          <a:xfrm>
            <a:off x="9183688" y="4987925"/>
            <a:ext cx="19843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4" name="Text Placeholder 3"/>
          <p:cNvSpPr>
            <a:spLocks noGrp="1"/>
          </p:cNvSpPr>
          <p:nvPr>
            <p:ph type="body" sz="half" idx="2"/>
          </p:nvPr>
        </p:nvSpPr>
        <p:spPr>
          <a:xfrm>
            <a:off x="1236335" y="5443402"/>
            <a:ext cx="77597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47650" y="189968"/>
            <a:ext cx="94107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47652" y="4865122"/>
            <a:ext cx="8748385"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1247BADD-17AB-4DB0-B80F-04158443CDA5}" type="datetimeFigureOut">
              <a:rPr lang="fa-IR"/>
              <a:pPr>
                <a:defRPr/>
              </a:pPr>
              <a:t>1438/03/25</a:t>
            </a:fld>
            <a:endParaRPr lang="fa-IR"/>
          </a:p>
        </p:txBody>
      </p:sp>
      <p:sp>
        <p:nvSpPr>
          <p:cNvPr id="12" name="Footer Placeholder 5"/>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13" name="Slide Number Placeholder 6"/>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F7BAA082-9196-48B3-9E82-0D5D6D8FB473}" type="slidenum">
              <a:rPr lang="fa-IR"/>
              <a:pPr>
                <a:defRPr/>
              </a:pPr>
              <a:t>‹#›</a:t>
            </a:fld>
            <a:endParaRPr lang="fa-IR"/>
          </a:p>
        </p:txBody>
      </p:sp>
    </p:spTree>
    <p:extLst>
      <p:ext uri="{BB962C8B-B14F-4D97-AF65-F5344CB8AC3E}">
        <p14:creationId xmlns:p14="http://schemas.microsoft.com/office/powerpoint/2010/main" val="4229105798"/>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481333"/>
            <a:ext cx="89154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06D125E0-9F4E-46AB-A837-F30D5BAE440F}" type="datetimeFigureOut">
              <a:rPr lang="fa-IR"/>
              <a:pPr>
                <a:defRPr/>
              </a:pPr>
              <a:t>1438/03/25</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5D9A7F50-816C-4851-B0C3-ACC3A55D076E}" type="slidenum">
              <a:rPr lang="fa-IR"/>
              <a:pPr>
                <a:defRPr/>
              </a:pPr>
              <a:t>‹#›</a:t>
            </a:fld>
            <a:endParaRPr lang="fa-IR"/>
          </a:p>
        </p:txBody>
      </p:sp>
    </p:spTree>
    <p:extLst>
      <p:ext uri="{BB962C8B-B14F-4D97-AF65-F5344CB8AC3E}">
        <p14:creationId xmlns:p14="http://schemas.microsoft.com/office/powerpoint/2010/main" val="1662661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4347" y="274713"/>
            <a:ext cx="1925593"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1"/>
            <a:ext cx="685165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7C5040D5-5E19-47DC-B7BB-B1E71D70546E}" type="datetimeFigureOut">
              <a:rPr lang="fa-IR"/>
              <a:pPr>
                <a:defRPr/>
              </a:pPr>
              <a:t>1438/03/25</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0FF3B25D-1C1C-4902-9365-3A3674387FBD}" type="slidenum">
              <a:rPr lang="fa-IR"/>
              <a:pPr>
                <a:defRPr/>
              </a:pPr>
              <a:t>‹#›</a:t>
            </a:fld>
            <a:endParaRPr lang="fa-IR"/>
          </a:p>
        </p:txBody>
      </p:sp>
    </p:spTree>
    <p:extLst>
      <p:ext uri="{BB962C8B-B14F-4D97-AF65-F5344CB8AC3E}">
        <p14:creationId xmlns:p14="http://schemas.microsoft.com/office/powerpoint/2010/main" val="3061890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91393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grpSp>
        <p:nvGrpSpPr>
          <p:cNvPr id="5" name="Group 15"/>
          <p:cNvGrpSpPr>
            <a:grpSpLocks/>
          </p:cNvGrpSpPr>
          <p:nvPr/>
        </p:nvGrpSpPr>
        <p:grpSpPr bwMode="auto">
          <a:xfrm>
            <a:off x="-4763" y="4953000"/>
            <a:ext cx="9910763" cy="1911350"/>
            <a:chOff x="-3765" y="4832896"/>
            <a:chExt cx="9147765" cy="2032192"/>
          </a:xfrm>
        </p:grpSpPr>
        <p:sp>
          <p:nvSpPr>
            <p:cNvPr id="6" name="Freeform 5"/>
            <p:cNvSpPr>
              <a:spLocks/>
            </p:cNvSpPr>
            <p:nvPr/>
          </p:nvSpPr>
          <p:spPr bwMode="auto">
            <a:xfrm>
              <a:off x="1687173" y="4832896"/>
              <a:ext cx="7456827"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fontAlgn="auto" hangingPunct="1">
                <a:spcBef>
                  <a:spcPts val="0"/>
                </a:spcBef>
                <a:spcAft>
                  <a:spcPts val="0"/>
                </a:spcAft>
                <a:defRPr/>
              </a:pPr>
              <a:endParaRPr lang="en-US">
                <a:solidFill>
                  <a:prstClr val="black"/>
                </a:solidFill>
                <a:latin typeface="Lucida Sans Unicode"/>
                <a:cs typeface="+mn-cs"/>
              </a:endParaRPr>
            </a:p>
          </p:txBody>
        </p:sp>
        <p:sp>
          <p:nvSpPr>
            <p:cNvPr id="7" name="Free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a-I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742950" y="1752654"/>
            <a:ext cx="84201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742950" y="3611607"/>
            <a:ext cx="84201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rtl="0" fontAlgn="base">
              <a:spcBef>
                <a:spcPct val="0"/>
              </a:spcBef>
              <a:spcAft>
                <a:spcPct val="0"/>
              </a:spcAft>
              <a:defRPr>
                <a:solidFill>
                  <a:srgbClr val="FFFFFF"/>
                </a:solidFill>
                <a:latin typeface="Arial" pitchFamily="34" charset="0"/>
                <a:cs typeface="B Titr" pitchFamily="2" charset="-78"/>
              </a:defRPr>
            </a:lvl1pPr>
            <a:extLst/>
          </a:lstStyle>
          <a:p>
            <a:pPr>
              <a:defRPr/>
            </a:pPr>
            <a:fld id="{99161B0A-C616-4002-9606-27C16F140D80}" type="datetimeFigureOut">
              <a:rPr lang="fa-IR"/>
              <a:pPr>
                <a:defRPr/>
              </a:pPr>
              <a:t>1438/03/25</a:t>
            </a:fld>
            <a:endParaRPr lang="fa-IR"/>
          </a:p>
        </p:txBody>
      </p:sp>
      <p:sp>
        <p:nvSpPr>
          <p:cNvPr id="12" name="Footer Placeholder 18"/>
          <p:cNvSpPr>
            <a:spLocks noGrp="1"/>
          </p:cNvSpPr>
          <p:nvPr>
            <p:ph type="ftr" sz="quarter" idx="11"/>
          </p:nvPr>
        </p:nvSpPr>
        <p:spPr/>
        <p:txBody>
          <a:bodyPr/>
          <a:lstStyle>
            <a:lvl1pPr rtl="0" fontAlgn="base">
              <a:spcBef>
                <a:spcPct val="0"/>
              </a:spcBef>
              <a:spcAft>
                <a:spcPct val="0"/>
              </a:spcAft>
              <a:defRPr>
                <a:solidFill>
                  <a:srgbClr val="2DA2BF">
                    <a:tint val="20000"/>
                  </a:srgbClr>
                </a:solidFill>
                <a:latin typeface="Arial" pitchFamily="34" charset="0"/>
                <a:cs typeface="B Titr" pitchFamily="2" charset="-78"/>
              </a:defRPr>
            </a:lvl1pPr>
            <a:extLst/>
          </a:lstStyle>
          <a:p>
            <a:pPr>
              <a:defRPr/>
            </a:pPr>
            <a:endParaRPr lang="fa-IR"/>
          </a:p>
        </p:txBody>
      </p:sp>
      <p:sp>
        <p:nvSpPr>
          <p:cNvPr id="13" name="Slide Number Placeholder 26"/>
          <p:cNvSpPr>
            <a:spLocks noGrp="1"/>
          </p:cNvSpPr>
          <p:nvPr>
            <p:ph type="sldNum" sz="quarter" idx="12"/>
          </p:nvPr>
        </p:nvSpPr>
        <p:spPr/>
        <p:txBody>
          <a:bodyPr/>
          <a:lstStyle>
            <a:lvl1pPr rtl="0" fontAlgn="base">
              <a:spcBef>
                <a:spcPct val="0"/>
              </a:spcBef>
              <a:spcAft>
                <a:spcPct val="0"/>
              </a:spcAft>
              <a:defRPr>
                <a:solidFill>
                  <a:srgbClr val="FFFFFF"/>
                </a:solidFill>
                <a:latin typeface="Arial" pitchFamily="34" charset="0"/>
                <a:cs typeface="B Titr" pitchFamily="2" charset="-78"/>
              </a:defRPr>
            </a:lvl1pPr>
            <a:extLst/>
          </a:lstStyle>
          <a:p>
            <a:pPr>
              <a:defRPr/>
            </a:pPr>
            <a:fld id="{20879BBB-FF93-4E7A-9927-40530DD87B4E}" type="slidenum">
              <a:rPr lang="fa-IR"/>
              <a:pPr>
                <a:defRPr/>
              </a:pPr>
              <a:t>‹#›</a:t>
            </a:fld>
            <a:endParaRPr lang="fa-IR"/>
          </a:p>
        </p:txBody>
      </p:sp>
    </p:spTree>
    <p:extLst>
      <p:ext uri="{BB962C8B-B14F-4D97-AF65-F5344CB8AC3E}">
        <p14:creationId xmlns:p14="http://schemas.microsoft.com/office/powerpoint/2010/main" val="866463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FFC5E837-49DE-4274-8DB9-A54A3CBBB7E4}" type="datetimeFigureOut">
              <a:rPr lang="fa-IR"/>
              <a:pPr>
                <a:defRPr/>
              </a:pPr>
              <a:t>1438/03/25</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7DB3CC00-DD48-4C7B-9C3E-0FB7894701C6}" type="slidenum">
              <a:rPr lang="fa-IR"/>
              <a:pPr>
                <a:defRPr/>
              </a:pPr>
              <a:t>‹#›</a:t>
            </a:fld>
            <a:endParaRPr lang="fa-IR"/>
          </a:p>
        </p:txBody>
      </p:sp>
    </p:spTree>
    <p:extLst>
      <p:ext uri="{BB962C8B-B14F-4D97-AF65-F5344CB8AC3E}">
        <p14:creationId xmlns:p14="http://schemas.microsoft.com/office/powerpoint/2010/main" val="3285415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940175" y="3005138"/>
            <a:ext cx="19843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5" name="Chevron 4"/>
          <p:cNvSpPr/>
          <p:nvPr/>
        </p:nvSpPr>
        <p:spPr>
          <a:xfrm>
            <a:off x="3738563" y="3005138"/>
            <a:ext cx="1968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82574" y="1059712"/>
            <a:ext cx="84201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249606" y="2931712"/>
            <a:ext cx="4953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8652BCFB-3EA2-40E9-825C-18B05D689697}" type="datetimeFigureOut">
              <a:rPr lang="fa-IR"/>
              <a:pPr>
                <a:defRPr/>
              </a:pPr>
              <a:t>1438/03/25</a:t>
            </a:fld>
            <a:endParaRPr lang="fa-IR"/>
          </a:p>
        </p:txBody>
      </p:sp>
      <p:sp>
        <p:nvSpPr>
          <p:cNvPr id="7" name="Footer Placeholder 4"/>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8" name="Slide Number Placeholder 5"/>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FC3E712B-BEE7-4C6A-9262-35EEF3B80AF8}" type="slidenum">
              <a:rPr lang="fa-IR"/>
              <a:pPr>
                <a:defRPr/>
              </a:pPr>
              <a:t>‹#›</a:t>
            </a:fld>
            <a:endParaRPr lang="fa-IR"/>
          </a:p>
        </p:txBody>
      </p:sp>
    </p:spTree>
    <p:extLst>
      <p:ext uri="{BB962C8B-B14F-4D97-AF65-F5344CB8AC3E}">
        <p14:creationId xmlns:p14="http://schemas.microsoft.com/office/powerpoint/2010/main" val="133182890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481336"/>
            <a:ext cx="437515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481336"/>
            <a:ext cx="437515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070443D5-A8EC-4D61-AE63-6620F14FBB13}" type="datetimeFigureOut">
              <a:rPr lang="fa-IR"/>
              <a:pPr>
                <a:defRPr/>
              </a:pPr>
              <a:t>1438/03/25</a:t>
            </a:fld>
            <a:endParaRPr lang="fa-IR"/>
          </a:p>
        </p:txBody>
      </p:sp>
      <p:sp>
        <p:nvSpPr>
          <p:cNvPr id="6" name="Footer Placeholder 5"/>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7" name="Slide Number Placeholder 6"/>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7B77EA72-E3F3-4074-A64F-0AEDD7BA4242}" type="slidenum">
              <a:rPr lang="fa-IR"/>
              <a:pPr>
                <a:defRPr/>
              </a:pPr>
              <a:t>‹#›</a:t>
            </a:fld>
            <a:endParaRPr lang="fa-IR"/>
          </a:p>
        </p:txBody>
      </p:sp>
    </p:spTree>
    <p:extLst>
      <p:ext uri="{BB962C8B-B14F-4D97-AF65-F5344CB8AC3E}">
        <p14:creationId xmlns:p14="http://schemas.microsoft.com/office/powerpoint/2010/main" val="3795092732"/>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95300" y="5410200"/>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032115" y="5410200"/>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95300" y="1444347"/>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32115" y="1444347"/>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A3867C66-233E-4412-AC61-4E29A3713A49}" type="datetimeFigureOut">
              <a:rPr lang="fa-IR"/>
              <a:pPr>
                <a:defRPr/>
              </a:pPr>
              <a:t>1438/03/25</a:t>
            </a:fld>
            <a:endParaRPr lang="fa-IR"/>
          </a:p>
        </p:txBody>
      </p:sp>
      <p:sp>
        <p:nvSpPr>
          <p:cNvPr id="8" name="Footer Placeholder 7"/>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9" name="Slide Number Placeholder 8"/>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CE6D5505-690A-4446-8C64-52C12A215794}" type="slidenum">
              <a:rPr lang="fa-IR"/>
              <a:pPr>
                <a:defRPr/>
              </a:pPr>
              <a:t>‹#›</a:t>
            </a:fld>
            <a:endParaRPr lang="fa-IR"/>
          </a:p>
        </p:txBody>
      </p:sp>
    </p:spTree>
    <p:extLst>
      <p:ext uri="{BB962C8B-B14F-4D97-AF65-F5344CB8AC3E}">
        <p14:creationId xmlns:p14="http://schemas.microsoft.com/office/powerpoint/2010/main" val="107809545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8B184673-A2CC-416D-9D1F-CF1301435A63}" type="datetimeFigureOut">
              <a:rPr lang="fa-IR"/>
              <a:pPr>
                <a:defRPr/>
              </a:pPr>
              <a:t>1438/03/25</a:t>
            </a:fld>
            <a:endParaRPr lang="fa-IR"/>
          </a:p>
        </p:txBody>
      </p:sp>
      <p:sp>
        <p:nvSpPr>
          <p:cNvPr id="4" name="Footer Placeholder 3"/>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5" name="Slide Number Placeholder 4"/>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E0446540-65AD-4FAF-9E60-F7A4908B8C20}" type="slidenum">
              <a:rPr lang="fa-IR"/>
              <a:pPr>
                <a:defRPr/>
              </a:pPr>
              <a:t>‹#›</a:t>
            </a:fld>
            <a:endParaRPr lang="fa-IR"/>
          </a:p>
        </p:txBody>
      </p:sp>
    </p:spTree>
    <p:extLst>
      <p:ext uri="{BB962C8B-B14F-4D97-AF65-F5344CB8AC3E}">
        <p14:creationId xmlns:p14="http://schemas.microsoft.com/office/powerpoint/2010/main" val="327368467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7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a:t>
            </a:r>
          </a:p>
        </p:txBody>
      </p:sp>
      <p:sp>
        <p:nvSpPr>
          <p:cNvPr id="6" name="Rectangle 6"/>
          <p:cNvSpPr>
            <a:spLocks noGrp="1" noChangeArrowheads="1"/>
          </p:cNvSpPr>
          <p:nvPr>
            <p:ph type="sldNum" sz="quarter" idx="12"/>
          </p:nvPr>
        </p:nvSpPr>
        <p:spPr/>
        <p:txBody>
          <a:bodyPr/>
          <a:lstStyle>
            <a:lvl1pPr>
              <a:defRPr/>
            </a:lvl1pPr>
          </a:lstStyle>
          <a:p>
            <a:pPr>
              <a:defRPr/>
            </a:pPr>
            <a:fld id="{E7D98A24-8612-47D0-9FBC-874EE4B9AF36}" type="slidenum">
              <a:rPr lang="ar-SA" altLang="fa-IR"/>
              <a:pPr>
                <a:defRPr/>
              </a:pPr>
              <a:t>‹#›</a:t>
            </a:fld>
            <a:endParaRPr lang="en-US" altLang="fa-IR"/>
          </a:p>
        </p:txBody>
      </p:sp>
    </p:spTree>
    <p:extLst>
      <p:ext uri="{BB962C8B-B14F-4D97-AF65-F5344CB8AC3E}">
        <p14:creationId xmlns:p14="http://schemas.microsoft.com/office/powerpoint/2010/main" val="2123173784"/>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4A4CE364-4082-4410-B10F-207E5AEC47B3}" type="datetimeFigureOut">
              <a:rPr lang="fa-IR"/>
              <a:pPr>
                <a:defRPr/>
              </a:pPr>
              <a:t>1438/03/25</a:t>
            </a:fld>
            <a:endParaRPr lang="fa-IR"/>
          </a:p>
        </p:txBody>
      </p:sp>
      <p:sp>
        <p:nvSpPr>
          <p:cNvPr id="3" name="Footer Placeholder 2"/>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4" name="Slide Number Placeholder 3"/>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92A7AC60-1D0C-49DF-BDF6-4068C8AFA3B8}" type="slidenum">
              <a:rPr lang="fa-IR"/>
              <a:pPr>
                <a:defRPr/>
              </a:pPr>
              <a:t>‹#›</a:t>
            </a:fld>
            <a:endParaRPr lang="fa-IR"/>
          </a:p>
        </p:txBody>
      </p:sp>
    </p:spTree>
    <p:extLst>
      <p:ext uri="{BB962C8B-B14F-4D97-AF65-F5344CB8AC3E}">
        <p14:creationId xmlns:p14="http://schemas.microsoft.com/office/powerpoint/2010/main" val="1796000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8105257"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787900" y="5355102"/>
            <a:ext cx="4305808"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90600" y="274320"/>
            <a:ext cx="8103108"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6C4DCF3B-AB84-4B13-AA5D-42CEF018797D}" type="datetimeFigureOut">
              <a:rPr lang="fa-IR"/>
              <a:pPr>
                <a:defRPr/>
              </a:pPr>
              <a:t>1438/03/25</a:t>
            </a:fld>
            <a:endParaRPr lang="fa-IR"/>
          </a:p>
        </p:txBody>
      </p:sp>
      <p:sp>
        <p:nvSpPr>
          <p:cNvPr id="6" name="Footer Placeholder 5"/>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7" name="Slide Number Placeholder 6"/>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F571509F-B025-48B2-B348-FA5872CDC15A}" type="slidenum">
              <a:rPr lang="fa-IR"/>
              <a:pPr>
                <a:defRPr/>
              </a:pPr>
              <a:t>‹#›</a:t>
            </a:fld>
            <a:endParaRPr lang="fa-IR"/>
          </a:p>
        </p:txBody>
      </p:sp>
    </p:spTree>
    <p:extLst>
      <p:ext uri="{BB962C8B-B14F-4D97-AF65-F5344CB8AC3E}">
        <p14:creationId xmlns:p14="http://schemas.microsoft.com/office/powerpoint/2010/main" val="408726792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76288" y="5002213"/>
            <a:ext cx="4117975"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fontAlgn="auto" hangingPunct="1">
              <a:spcBef>
                <a:spcPts val="0"/>
              </a:spcBef>
              <a:spcAft>
                <a:spcPts val="0"/>
              </a:spcAft>
              <a:defRPr/>
            </a:pPr>
            <a:endParaRPr lang="en-US">
              <a:solidFill>
                <a:prstClr val="white"/>
              </a:solidFill>
              <a:latin typeface="Lucida Sans Unicode"/>
              <a:cs typeface="+mn-cs"/>
            </a:endParaRPr>
          </a:p>
        </p:txBody>
      </p:sp>
      <p:sp>
        <p:nvSpPr>
          <p:cNvPr id="6" name="Freeform 15"/>
          <p:cNvSpPr>
            <a:spLocks/>
          </p:cNvSpPr>
          <p:nvPr/>
        </p:nvSpPr>
        <p:spPr bwMode="auto">
          <a:xfrm>
            <a:off x="-58738" y="5784850"/>
            <a:ext cx="4119563" cy="838200"/>
          </a:xfrm>
          <a:custGeom>
            <a:avLst/>
            <a:gdLst>
              <a:gd name="T0" fmla="*/ 0 w 5760"/>
              <a:gd name="T1" fmla="*/ 0 h 528"/>
              <a:gd name="T2" fmla="*/ 4119563 w 5760"/>
              <a:gd name="T3" fmla="*/ 0 h 528"/>
              <a:gd name="T4" fmla="*/ 4119563 w 5760"/>
              <a:gd name="T5" fmla="*/ 838200 h 528"/>
              <a:gd name="T6" fmla="*/ 34330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a-IR"/>
          </a:p>
        </p:txBody>
      </p:sp>
      <p:sp>
        <p:nvSpPr>
          <p:cNvPr id="7" name="Right Triangle 6"/>
          <p:cNvSpPr>
            <a:spLocks/>
          </p:cNvSpPr>
          <p:nvPr/>
        </p:nvSpPr>
        <p:spPr bwMode="auto">
          <a:xfrm>
            <a:off x="-6545" y="5791253"/>
            <a:ext cx="3685840"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cxnSp>
        <p:nvCxnSpPr>
          <p:cNvPr id="8" name="Straight Connector 7"/>
          <p:cNvCxnSpPr/>
          <p:nvPr/>
        </p:nvCxnSpPr>
        <p:spPr>
          <a:xfrm>
            <a:off x="-9987" y="5787791"/>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9386888" y="4987925"/>
            <a:ext cx="1968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10" name="Chevron 9"/>
          <p:cNvSpPr/>
          <p:nvPr/>
        </p:nvSpPr>
        <p:spPr>
          <a:xfrm>
            <a:off x="9183688" y="4987925"/>
            <a:ext cx="19843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4" name="Text Placeholder 3"/>
          <p:cNvSpPr>
            <a:spLocks noGrp="1"/>
          </p:cNvSpPr>
          <p:nvPr>
            <p:ph type="body" sz="half" idx="2"/>
          </p:nvPr>
        </p:nvSpPr>
        <p:spPr>
          <a:xfrm>
            <a:off x="1236335" y="5443402"/>
            <a:ext cx="77597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47650" y="189968"/>
            <a:ext cx="94107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47652" y="4865122"/>
            <a:ext cx="8748385"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E5932117-DFE3-4442-B87A-1413FFDEA76F}" type="datetimeFigureOut">
              <a:rPr lang="fa-IR"/>
              <a:pPr>
                <a:defRPr/>
              </a:pPr>
              <a:t>1438/03/25</a:t>
            </a:fld>
            <a:endParaRPr lang="fa-IR"/>
          </a:p>
        </p:txBody>
      </p:sp>
      <p:sp>
        <p:nvSpPr>
          <p:cNvPr id="12" name="Footer Placeholder 5"/>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13" name="Slide Number Placeholder 6"/>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11B6D037-A52D-4FD6-ADDC-23D2EC3C4FE9}" type="slidenum">
              <a:rPr lang="fa-IR"/>
              <a:pPr>
                <a:defRPr/>
              </a:pPr>
              <a:t>‹#›</a:t>
            </a:fld>
            <a:endParaRPr lang="fa-IR"/>
          </a:p>
        </p:txBody>
      </p:sp>
    </p:spTree>
    <p:extLst>
      <p:ext uri="{BB962C8B-B14F-4D97-AF65-F5344CB8AC3E}">
        <p14:creationId xmlns:p14="http://schemas.microsoft.com/office/powerpoint/2010/main" val="3058132132"/>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481333"/>
            <a:ext cx="89154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B57AA718-420B-49E0-8873-6DE662D1A4C1}" type="datetimeFigureOut">
              <a:rPr lang="fa-IR"/>
              <a:pPr>
                <a:defRPr/>
              </a:pPr>
              <a:t>1438/03/25</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81AE089F-D09E-4362-B6FE-63E62EA362F5}" type="slidenum">
              <a:rPr lang="fa-IR"/>
              <a:pPr>
                <a:defRPr/>
              </a:pPr>
              <a:t>‹#›</a:t>
            </a:fld>
            <a:endParaRPr lang="fa-IR"/>
          </a:p>
        </p:txBody>
      </p:sp>
    </p:spTree>
    <p:extLst>
      <p:ext uri="{BB962C8B-B14F-4D97-AF65-F5344CB8AC3E}">
        <p14:creationId xmlns:p14="http://schemas.microsoft.com/office/powerpoint/2010/main" val="1702829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4347" y="274693"/>
            <a:ext cx="1925593"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1"/>
            <a:ext cx="685165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3EB4C956-237A-4F5E-A7B3-CAE7CBC605CA}" type="datetimeFigureOut">
              <a:rPr lang="fa-IR"/>
              <a:pPr>
                <a:defRPr/>
              </a:pPr>
              <a:t>1438/03/25</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4E7F93C0-CA30-4EEA-9F99-5A0BFF8138B7}" type="slidenum">
              <a:rPr lang="fa-IR"/>
              <a:pPr>
                <a:defRPr/>
              </a:pPr>
              <a:t>‹#›</a:t>
            </a:fld>
            <a:endParaRPr lang="fa-IR"/>
          </a:p>
        </p:txBody>
      </p:sp>
    </p:spTree>
    <p:extLst>
      <p:ext uri="{BB962C8B-B14F-4D97-AF65-F5344CB8AC3E}">
        <p14:creationId xmlns:p14="http://schemas.microsoft.com/office/powerpoint/2010/main" val="609586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91393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grpSp>
        <p:nvGrpSpPr>
          <p:cNvPr id="5" name="Group 15"/>
          <p:cNvGrpSpPr>
            <a:grpSpLocks/>
          </p:cNvGrpSpPr>
          <p:nvPr/>
        </p:nvGrpSpPr>
        <p:grpSpPr bwMode="auto">
          <a:xfrm>
            <a:off x="-4763" y="4953000"/>
            <a:ext cx="9910763" cy="1911350"/>
            <a:chOff x="-3765" y="4832896"/>
            <a:chExt cx="9147765" cy="2032192"/>
          </a:xfrm>
        </p:grpSpPr>
        <p:sp>
          <p:nvSpPr>
            <p:cNvPr id="6" name="Freeform 5"/>
            <p:cNvSpPr>
              <a:spLocks/>
            </p:cNvSpPr>
            <p:nvPr/>
          </p:nvSpPr>
          <p:spPr bwMode="auto">
            <a:xfrm>
              <a:off x="1687173" y="4832896"/>
              <a:ext cx="7456827"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fontAlgn="auto" hangingPunct="1">
                <a:spcBef>
                  <a:spcPts val="0"/>
                </a:spcBef>
                <a:spcAft>
                  <a:spcPts val="0"/>
                </a:spcAft>
                <a:defRPr/>
              </a:pPr>
              <a:endParaRPr lang="en-US">
                <a:solidFill>
                  <a:prstClr val="black"/>
                </a:solidFill>
                <a:latin typeface="Lucida Sans Unicode"/>
              </a:endParaRPr>
            </a:p>
          </p:txBody>
        </p:sp>
        <p:sp>
          <p:nvSpPr>
            <p:cNvPr id="7" name="Free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a-I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742950" y="1752662"/>
            <a:ext cx="84201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742950" y="3611607"/>
            <a:ext cx="84201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rtl="0" fontAlgn="base">
              <a:spcBef>
                <a:spcPct val="0"/>
              </a:spcBef>
              <a:spcAft>
                <a:spcPct val="0"/>
              </a:spcAft>
              <a:defRPr>
                <a:solidFill>
                  <a:srgbClr val="FFFFFF"/>
                </a:solidFill>
                <a:latin typeface="Arial" pitchFamily="34" charset="0"/>
                <a:cs typeface="B Titr" pitchFamily="2" charset="-78"/>
              </a:defRPr>
            </a:lvl1pPr>
            <a:extLst/>
          </a:lstStyle>
          <a:p>
            <a:pPr>
              <a:defRPr/>
            </a:pPr>
            <a:fld id="{67A5486A-D8BC-4481-B905-7B8157BE0D9E}" type="datetimeFigureOut">
              <a:rPr lang="fa-IR"/>
              <a:pPr>
                <a:defRPr/>
              </a:pPr>
              <a:t>1438/03/25</a:t>
            </a:fld>
            <a:endParaRPr lang="fa-IR"/>
          </a:p>
        </p:txBody>
      </p:sp>
      <p:sp>
        <p:nvSpPr>
          <p:cNvPr id="12" name="Footer Placeholder 18"/>
          <p:cNvSpPr>
            <a:spLocks noGrp="1"/>
          </p:cNvSpPr>
          <p:nvPr>
            <p:ph type="ftr" sz="quarter" idx="11"/>
          </p:nvPr>
        </p:nvSpPr>
        <p:spPr/>
        <p:txBody>
          <a:bodyPr/>
          <a:lstStyle>
            <a:lvl1pPr rtl="0" fontAlgn="base">
              <a:spcBef>
                <a:spcPct val="0"/>
              </a:spcBef>
              <a:spcAft>
                <a:spcPct val="0"/>
              </a:spcAft>
              <a:defRPr>
                <a:solidFill>
                  <a:srgbClr val="2DA2BF">
                    <a:tint val="20000"/>
                  </a:srgbClr>
                </a:solidFill>
                <a:latin typeface="Arial" pitchFamily="34" charset="0"/>
                <a:cs typeface="B Titr" pitchFamily="2" charset="-78"/>
              </a:defRPr>
            </a:lvl1pPr>
            <a:extLst/>
          </a:lstStyle>
          <a:p>
            <a:pPr>
              <a:defRPr/>
            </a:pPr>
            <a:endParaRPr lang="fa-IR"/>
          </a:p>
        </p:txBody>
      </p:sp>
      <p:sp>
        <p:nvSpPr>
          <p:cNvPr id="13" name="Slide Number Placeholder 26"/>
          <p:cNvSpPr>
            <a:spLocks noGrp="1"/>
          </p:cNvSpPr>
          <p:nvPr>
            <p:ph type="sldNum" sz="quarter" idx="12"/>
          </p:nvPr>
        </p:nvSpPr>
        <p:spPr/>
        <p:txBody>
          <a:bodyPr/>
          <a:lstStyle>
            <a:lvl1pPr rtl="0" fontAlgn="base">
              <a:spcBef>
                <a:spcPct val="0"/>
              </a:spcBef>
              <a:spcAft>
                <a:spcPct val="0"/>
              </a:spcAft>
              <a:defRPr>
                <a:solidFill>
                  <a:srgbClr val="FFFFFF"/>
                </a:solidFill>
                <a:latin typeface="Arial" pitchFamily="34" charset="0"/>
                <a:cs typeface="B Titr" pitchFamily="2" charset="-78"/>
              </a:defRPr>
            </a:lvl1pPr>
            <a:extLst/>
          </a:lstStyle>
          <a:p>
            <a:pPr>
              <a:defRPr/>
            </a:pPr>
            <a:fld id="{5A7479EA-272A-45B2-9871-7FCB7BEA2525}" type="slidenum">
              <a:rPr lang="fa-IR"/>
              <a:pPr>
                <a:defRPr/>
              </a:pPr>
              <a:t>‹#›</a:t>
            </a:fld>
            <a:endParaRPr lang="fa-IR"/>
          </a:p>
        </p:txBody>
      </p:sp>
    </p:spTree>
    <p:extLst>
      <p:ext uri="{BB962C8B-B14F-4D97-AF65-F5344CB8AC3E}">
        <p14:creationId xmlns:p14="http://schemas.microsoft.com/office/powerpoint/2010/main" val="4017177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34A6363E-C8C4-4936-861A-E246FC1B1C85}" type="datetimeFigureOut">
              <a:rPr lang="fa-IR"/>
              <a:pPr>
                <a:defRPr/>
              </a:pPr>
              <a:t>1438/03/25</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E4D3B4AF-BECB-465F-B40C-7227FEFD9C03}" type="slidenum">
              <a:rPr lang="fa-IR"/>
              <a:pPr>
                <a:defRPr/>
              </a:pPr>
              <a:t>‹#›</a:t>
            </a:fld>
            <a:endParaRPr lang="fa-IR"/>
          </a:p>
        </p:txBody>
      </p:sp>
    </p:spTree>
    <p:extLst>
      <p:ext uri="{BB962C8B-B14F-4D97-AF65-F5344CB8AC3E}">
        <p14:creationId xmlns:p14="http://schemas.microsoft.com/office/powerpoint/2010/main" val="278498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940175" y="3005138"/>
            <a:ext cx="19843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5" name="Chevron 4"/>
          <p:cNvSpPr/>
          <p:nvPr/>
        </p:nvSpPr>
        <p:spPr>
          <a:xfrm>
            <a:off x="3738563" y="3005138"/>
            <a:ext cx="1968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82574" y="1059712"/>
            <a:ext cx="84201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249606" y="2931712"/>
            <a:ext cx="4953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5CD66851-C433-41DF-8964-E9FB64D70ACF}" type="datetimeFigureOut">
              <a:rPr lang="fa-IR"/>
              <a:pPr>
                <a:defRPr/>
              </a:pPr>
              <a:t>1438/03/25</a:t>
            </a:fld>
            <a:endParaRPr lang="fa-IR"/>
          </a:p>
        </p:txBody>
      </p:sp>
      <p:sp>
        <p:nvSpPr>
          <p:cNvPr id="7" name="Footer Placeholder 4"/>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8" name="Slide Number Placeholder 5"/>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D9CE4717-DEBC-4BE1-9AE0-4684F12B708B}" type="slidenum">
              <a:rPr lang="fa-IR"/>
              <a:pPr>
                <a:defRPr/>
              </a:pPr>
              <a:t>‹#›</a:t>
            </a:fld>
            <a:endParaRPr lang="fa-IR"/>
          </a:p>
        </p:txBody>
      </p:sp>
    </p:spTree>
    <p:extLst>
      <p:ext uri="{BB962C8B-B14F-4D97-AF65-F5344CB8AC3E}">
        <p14:creationId xmlns:p14="http://schemas.microsoft.com/office/powerpoint/2010/main" val="228923967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481336"/>
            <a:ext cx="437515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481336"/>
            <a:ext cx="437515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016AB803-9735-4105-ABD4-1CA225EA157C}" type="datetimeFigureOut">
              <a:rPr lang="fa-IR"/>
              <a:pPr>
                <a:defRPr/>
              </a:pPr>
              <a:t>1438/03/25</a:t>
            </a:fld>
            <a:endParaRPr lang="fa-IR"/>
          </a:p>
        </p:txBody>
      </p:sp>
      <p:sp>
        <p:nvSpPr>
          <p:cNvPr id="6" name="Footer Placeholder 5"/>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7" name="Slide Number Placeholder 6"/>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BCD6F952-557A-4721-BE6A-5647592CD857}" type="slidenum">
              <a:rPr lang="fa-IR"/>
              <a:pPr>
                <a:defRPr/>
              </a:pPr>
              <a:t>‹#›</a:t>
            </a:fld>
            <a:endParaRPr lang="fa-IR"/>
          </a:p>
        </p:txBody>
      </p:sp>
    </p:spTree>
    <p:extLst>
      <p:ext uri="{BB962C8B-B14F-4D97-AF65-F5344CB8AC3E}">
        <p14:creationId xmlns:p14="http://schemas.microsoft.com/office/powerpoint/2010/main" val="398086507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95300" y="5410200"/>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032115" y="5410200"/>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95300" y="144435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32115" y="144435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E9B0C32D-A491-4E09-9ECE-D2C6602A5CD8}" type="datetimeFigureOut">
              <a:rPr lang="fa-IR"/>
              <a:pPr>
                <a:defRPr/>
              </a:pPr>
              <a:t>1438/03/25</a:t>
            </a:fld>
            <a:endParaRPr lang="fa-IR"/>
          </a:p>
        </p:txBody>
      </p:sp>
      <p:sp>
        <p:nvSpPr>
          <p:cNvPr id="8" name="Footer Placeholder 7"/>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9" name="Slide Number Placeholder 8"/>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F7DAE38C-841B-4B41-A7A2-8D244AC1E95D}" type="slidenum">
              <a:rPr lang="fa-IR"/>
              <a:pPr>
                <a:defRPr/>
              </a:pPr>
              <a:t>‹#›</a:t>
            </a:fld>
            <a:endParaRPr lang="fa-IR"/>
          </a:p>
        </p:txBody>
      </p:sp>
    </p:spTree>
    <p:extLst>
      <p:ext uri="{BB962C8B-B14F-4D97-AF65-F5344CB8AC3E}">
        <p14:creationId xmlns:p14="http://schemas.microsoft.com/office/powerpoint/2010/main" val="168458748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a:t>
            </a:r>
          </a:p>
        </p:txBody>
      </p:sp>
      <p:sp>
        <p:nvSpPr>
          <p:cNvPr id="7" name="Rectangle 6"/>
          <p:cNvSpPr>
            <a:spLocks noGrp="1" noChangeArrowheads="1"/>
          </p:cNvSpPr>
          <p:nvPr>
            <p:ph type="sldNum" sz="quarter" idx="12"/>
          </p:nvPr>
        </p:nvSpPr>
        <p:spPr/>
        <p:txBody>
          <a:bodyPr/>
          <a:lstStyle>
            <a:lvl1pPr>
              <a:defRPr/>
            </a:lvl1pPr>
          </a:lstStyle>
          <a:p>
            <a:pPr>
              <a:defRPr/>
            </a:pPr>
            <a:fld id="{AA742C8C-6264-4648-B110-26769ACBE693}" type="slidenum">
              <a:rPr lang="ar-SA" altLang="fa-IR"/>
              <a:pPr>
                <a:defRPr/>
              </a:pPr>
              <a:t>‹#›</a:t>
            </a:fld>
            <a:endParaRPr lang="en-US" altLang="fa-IR"/>
          </a:p>
        </p:txBody>
      </p:sp>
    </p:spTree>
    <p:extLst>
      <p:ext uri="{BB962C8B-B14F-4D97-AF65-F5344CB8AC3E}">
        <p14:creationId xmlns:p14="http://schemas.microsoft.com/office/powerpoint/2010/main" val="2448810648"/>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A7F6DA53-672F-43E4-AB8D-EC46431C7CC4}" type="datetimeFigureOut">
              <a:rPr lang="fa-IR"/>
              <a:pPr>
                <a:defRPr/>
              </a:pPr>
              <a:t>1438/03/25</a:t>
            </a:fld>
            <a:endParaRPr lang="fa-IR"/>
          </a:p>
        </p:txBody>
      </p:sp>
      <p:sp>
        <p:nvSpPr>
          <p:cNvPr id="4" name="Footer Placeholder 3"/>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5" name="Slide Number Placeholder 4"/>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79AB0799-8550-4C8E-90E7-C10BA1EC6B4F}" type="slidenum">
              <a:rPr lang="fa-IR"/>
              <a:pPr>
                <a:defRPr/>
              </a:pPr>
              <a:t>‹#›</a:t>
            </a:fld>
            <a:endParaRPr lang="fa-IR"/>
          </a:p>
        </p:txBody>
      </p:sp>
    </p:spTree>
    <p:extLst>
      <p:ext uri="{BB962C8B-B14F-4D97-AF65-F5344CB8AC3E}">
        <p14:creationId xmlns:p14="http://schemas.microsoft.com/office/powerpoint/2010/main" val="1976541628"/>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D04896D4-CCA0-46EB-B120-B5662EBA5AA7}" type="datetimeFigureOut">
              <a:rPr lang="fa-IR"/>
              <a:pPr>
                <a:defRPr/>
              </a:pPr>
              <a:t>1438/03/25</a:t>
            </a:fld>
            <a:endParaRPr lang="fa-IR"/>
          </a:p>
        </p:txBody>
      </p:sp>
      <p:sp>
        <p:nvSpPr>
          <p:cNvPr id="3" name="Footer Placeholder 2"/>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4" name="Slide Number Placeholder 3"/>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1F72D5C9-1DAE-4A6B-896D-C04B7B2DACA0}" type="slidenum">
              <a:rPr lang="fa-IR"/>
              <a:pPr>
                <a:defRPr/>
              </a:pPr>
              <a:t>‹#›</a:t>
            </a:fld>
            <a:endParaRPr lang="fa-IR"/>
          </a:p>
        </p:txBody>
      </p:sp>
    </p:spTree>
    <p:extLst>
      <p:ext uri="{BB962C8B-B14F-4D97-AF65-F5344CB8AC3E}">
        <p14:creationId xmlns:p14="http://schemas.microsoft.com/office/powerpoint/2010/main" val="862648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8105257"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787900" y="5355102"/>
            <a:ext cx="4305808"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90600" y="274320"/>
            <a:ext cx="8103108"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105AF25C-C7BB-4E6B-975D-C7A358A873B2}" type="datetimeFigureOut">
              <a:rPr lang="fa-IR"/>
              <a:pPr>
                <a:defRPr/>
              </a:pPr>
              <a:t>1438/03/25</a:t>
            </a:fld>
            <a:endParaRPr lang="fa-IR"/>
          </a:p>
        </p:txBody>
      </p:sp>
      <p:sp>
        <p:nvSpPr>
          <p:cNvPr id="6" name="Footer Placeholder 5"/>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7" name="Slide Number Placeholder 6"/>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97216347-0E28-431A-B315-0A78450B6826}" type="slidenum">
              <a:rPr lang="fa-IR"/>
              <a:pPr>
                <a:defRPr/>
              </a:pPr>
              <a:t>‹#›</a:t>
            </a:fld>
            <a:endParaRPr lang="fa-IR"/>
          </a:p>
        </p:txBody>
      </p:sp>
    </p:spTree>
    <p:extLst>
      <p:ext uri="{BB962C8B-B14F-4D97-AF65-F5344CB8AC3E}">
        <p14:creationId xmlns:p14="http://schemas.microsoft.com/office/powerpoint/2010/main" val="222297853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76288" y="5002213"/>
            <a:ext cx="4117975"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fontAlgn="auto" hangingPunct="1">
              <a:spcBef>
                <a:spcPts val="0"/>
              </a:spcBef>
              <a:spcAft>
                <a:spcPts val="0"/>
              </a:spcAft>
              <a:defRPr/>
            </a:pPr>
            <a:endParaRPr lang="en-US">
              <a:solidFill>
                <a:prstClr val="white"/>
              </a:solidFill>
              <a:latin typeface="Lucida Sans Unicode"/>
            </a:endParaRPr>
          </a:p>
        </p:txBody>
      </p:sp>
      <p:sp>
        <p:nvSpPr>
          <p:cNvPr id="6" name="Freeform 15"/>
          <p:cNvSpPr>
            <a:spLocks/>
          </p:cNvSpPr>
          <p:nvPr/>
        </p:nvSpPr>
        <p:spPr bwMode="auto">
          <a:xfrm>
            <a:off x="-58738" y="5784850"/>
            <a:ext cx="4119563" cy="838200"/>
          </a:xfrm>
          <a:custGeom>
            <a:avLst/>
            <a:gdLst>
              <a:gd name="T0" fmla="*/ 0 w 5760"/>
              <a:gd name="T1" fmla="*/ 0 h 528"/>
              <a:gd name="T2" fmla="*/ 4119563 w 5760"/>
              <a:gd name="T3" fmla="*/ 0 h 528"/>
              <a:gd name="T4" fmla="*/ 4119563 w 5760"/>
              <a:gd name="T5" fmla="*/ 838200 h 528"/>
              <a:gd name="T6" fmla="*/ 34330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a-IR"/>
          </a:p>
        </p:txBody>
      </p:sp>
      <p:sp>
        <p:nvSpPr>
          <p:cNvPr id="7" name="Right Triangle 6"/>
          <p:cNvSpPr>
            <a:spLocks/>
          </p:cNvSpPr>
          <p:nvPr/>
        </p:nvSpPr>
        <p:spPr bwMode="auto">
          <a:xfrm>
            <a:off x="-6545" y="5791253"/>
            <a:ext cx="3685840"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cxnSp>
        <p:nvCxnSpPr>
          <p:cNvPr id="8" name="Straight Connector 7"/>
          <p:cNvCxnSpPr/>
          <p:nvPr/>
        </p:nvCxnSpPr>
        <p:spPr>
          <a:xfrm>
            <a:off x="-9987" y="5787799"/>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9386888" y="4987925"/>
            <a:ext cx="1968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10" name="Chevron 9"/>
          <p:cNvSpPr/>
          <p:nvPr/>
        </p:nvSpPr>
        <p:spPr>
          <a:xfrm>
            <a:off x="9183688" y="4987925"/>
            <a:ext cx="19843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4" name="Text Placeholder 3"/>
          <p:cNvSpPr>
            <a:spLocks noGrp="1"/>
          </p:cNvSpPr>
          <p:nvPr>
            <p:ph type="body" sz="half" idx="2"/>
          </p:nvPr>
        </p:nvSpPr>
        <p:spPr>
          <a:xfrm>
            <a:off x="1236335" y="5443402"/>
            <a:ext cx="77597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47650" y="189968"/>
            <a:ext cx="94107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47652" y="4865122"/>
            <a:ext cx="8748385"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760ADB9D-E38D-4CA3-965A-FF009A81FCE0}" type="datetimeFigureOut">
              <a:rPr lang="fa-IR"/>
              <a:pPr>
                <a:defRPr/>
              </a:pPr>
              <a:t>1438/03/25</a:t>
            </a:fld>
            <a:endParaRPr lang="fa-IR"/>
          </a:p>
        </p:txBody>
      </p:sp>
      <p:sp>
        <p:nvSpPr>
          <p:cNvPr id="12" name="Footer Placeholder 5"/>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13" name="Slide Number Placeholder 6"/>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54CDA85F-8527-4703-A43F-5CBC822148B2}" type="slidenum">
              <a:rPr lang="fa-IR"/>
              <a:pPr>
                <a:defRPr/>
              </a:pPr>
              <a:t>‹#›</a:t>
            </a:fld>
            <a:endParaRPr lang="fa-IR"/>
          </a:p>
        </p:txBody>
      </p:sp>
    </p:spTree>
    <p:extLst>
      <p:ext uri="{BB962C8B-B14F-4D97-AF65-F5344CB8AC3E}">
        <p14:creationId xmlns:p14="http://schemas.microsoft.com/office/powerpoint/2010/main" val="114509240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481333"/>
            <a:ext cx="89154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54C2939C-5EA8-47EC-AC14-0072D91B29A2}" type="datetimeFigureOut">
              <a:rPr lang="fa-IR"/>
              <a:pPr>
                <a:defRPr/>
              </a:pPr>
              <a:t>1438/03/25</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DCF8B224-C1FF-44F8-96A6-8E88F4B5F7CE}" type="slidenum">
              <a:rPr lang="fa-IR"/>
              <a:pPr>
                <a:defRPr/>
              </a:pPr>
              <a:t>‹#›</a:t>
            </a:fld>
            <a:endParaRPr lang="fa-IR"/>
          </a:p>
        </p:txBody>
      </p:sp>
    </p:spTree>
    <p:extLst>
      <p:ext uri="{BB962C8B-B14F-4D97-AF65-F5344CB8AC3E}">
        <p14:creationId xmlns:p14="http://schemas.microsoft.com/office/powerpoint/2010/main" val="3079975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4347" y="274701"/>
            <a:ext cx="1925593"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1"/>
            <a:ext cx="685165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4CA510A2-2DF0-4863-8CD7-204A92505EED}" type="datetimeFigureOut">
              <a:rPr lang="fa-IR"/>
              <a:pPr>
                <a:defRPr/>
              </a:pPr>
              <a:t>1438/03/25</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ACFBFCD9-CAC1-488A-90F9-1528275C563F}" type="slidenum">
              <a:rPr lang="fa-IR"/>
              <a:pPr>
                <a:defRPr/>
              </a:pPr>
              <a:t>‹#›</a:t>
            </a:fld>
            <a:endParaRPr lang="fa-IR"/>
          </a:p>
        </p:txBody>
      </p:sp>
    </p:spTree>
    <p:extLst>
      <p:ext uri="{BB962C8B-B14F-4D97-AF65-F5344CB8AC3E}">
        <p14:creationId xmlns:p14="http://schemas.microsoft.com/office/powerpoint/2010/main" val="2594721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91393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grpSp>
        <p:nvGrpSpPr>
          <p:cNvPr id="5" name="Group 15"/>
          <p:cNvGrpSpPr>
            <a:grpSpLocks/>
          </p:cNvGrpSpPr>
          <p:nvPr/>
        </p:nvGrpSpPr>
        <p:grpSpPr bwMode="auto">
          <a:xfrm>
            <a:off x="-4763" y="4953000"/>
            <a:ext cx="9910763" cy="1911350"/>
            <a:chOff x="-3765" y="4832896"/>
            <a:chExt cx="9147765" cy="2032192"/>
          </a:xfrm>
        </p:grpSpPr>
        <p:sp>
          <p:nvSpPr>
            <p:cNvPr id="6" name="Freeform 5"/>
            <p:cNvSpPr>
              <a:spLocks/>
            </p:cNvSpPr>
            <p:nvPr/>
          </p:nvSpPr>
          <p:spPr bwMode="auto">
            <a:xfrm>
              <a:off x="1687173" y="4832896"/>
              <a:ext cx="7456827"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fontAlgn="auto" hangingPunct="1">
                <a:spcBef>
                  <a:spcPts val="0"/>
                </a:spcBef>
                <a:spcAft>
                  <a:spcPts val="0"/>
                </a:spcAft>
                <a:defRPr/>
              </a:pPr>
              <a:endParaRPr lang="en-US">
                <a:solidFill>
                  <a:prstClr val="black"/>
                </a:solidFill>
                <a:latin typeface="Lucida Sans Unicode"/>
              </a:endParaRPr>
            </a:p>
          </p:txBody>
        </p:sp>
        <p:sp>
          <p:nvSpPr>
            <p:cNvPr id="7" name="Free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a-I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742950" y="1752632"/>
            <a:ext cx="84201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742950" y="3611607"/>
            <a:ext cx="84201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rtl="0" fontAlgn="base">
              <a:spcBef>
                <a:spcPct val="0"/>
              </a:spcBef>
              <a:spcAft>
                <a:spcPct val="0"/>
              </a:spcAft>
              <a:defRPr>
                <a:solidFill>
                  <a:srgbClr val="FFFFFF"/>
                </a:solidFill>
                <a:latin typeface="Arial" pitchFamily="34" charset="0"/>
                <a:cs typeface="B Titr" pitchFamily="2" charset="-78"/>
              </a:defRPr>
            </a:lvl1pPr>
            <a:extLst/>
          </a:lstStyle>
          <a:p>
            <a:pPr>
              <a:defRPr/>
            </a:pPr>
            <a:fld id="{5EC47581-62A9-47C4-859D-470B970D7CB6}" type="datetimeFigureOut">
              <a:rPr lang="fa-IR"/>
              <a:pPr>
                <a:defRPr/>
              </a:pPr>
              <a:t>1438/03/25</a:t>
            </a:fld>
            <a:endParaRPr lang="fa-IR"/>
          </a:p>
        </p:txBody>
      </p:sp>
      <p:sp>
        <p:nvSpPr>
          <p:cNvPr id="12" name="Footer Placeholder 18"/>
          <p:cNvSpPr>
            <a:spLocks noGrp="1"/>
          </p:cNvSpPr>
          <p:nvPr>
            <p:ph type="ftr" sz="quarter" idx="11"/>
          </p:nvPr>
        </p:nvSpPr>
        <p:spPr/>
        <p:txBody>
          <a:bodyPr/>
          <a:lstStyle>
            <a:lvl1pPr rtl="0" fontAlgn="base">
              <a:spcBef>
                <a:spcPct val="0"/>
              </a:spcBef>
              <a:spcAft>
                <a:spcPct val="0"/>
              </a:spcAft>
              <a:defRPr>
                <a:solidFill>
                  <a:srgbClr val="2DA2BF">
                    <a:tint val="20000"/>
                  </a:srgbClr>
                </a:solidFill>
                <a:latin typeface="Arial" pitchFamily="34" charset="0"/>
                <a:cs typeface="B Titr" pitchFamily="2" charset="-78"/>
              </a:defRPr>
            </a:lvl1pPr>
            <a:extLst/>
          </a:lstStyle>
          <a:p>
            <a:pPr>
              <a:defRPr/>
            </a:pPr>
            <a:endParaRPr lang="fa-IR"/>
          </a:p>
        </p:txBody>
      </p:sp>
      <p:sp>
        <p:nvSpPr>
          <p:cNvPr id="13" name="Slide Number Placeholder 26"/>
          <p:cNvSpPr>
            <a:spLocks noGrp="1"/>
          </p:cNvSpPr>
          <p:nvPr>
            <p:ph type="sldNum" sz="quarter" idx="12"/>
          </p:nvPr>
        </p:nvSpPr>
        <p:spPr/>
        <p:txBody>
          <a:bodyPr/>
          <a:lstStyle>
            <a:lvl1pPr rtl="0" fontAlgn="base">
              <a:spcBef>
                <a:spcPct val="0"/>
              </a:spcBef>
              <a:spcAft>
                <a:spcPct val="0"/>
              </a:spcAft>
              <a:defRPr>
                <a:solidFill>
                  <a:srgbClr val="FFFFFF"/>
                </a:solidFill>
                <a:latin typeface="Arial" pitchFamily="34" charset="0"/>
                <a:cs typeface="B Titr" pitchFamily="2" charset="-78"/>
              </a:defRPr>
            </a:lvl1pPr>
            <a:extLst/>
          </a:lstStyle>
          <a:p>
            <a:pPr>
              <a:defRPr/>
            </a:pPr>
            <a:fld id="{59825AEE-0D43-4464-B6F1-A22DA098068A}" type="slidenum">
              <a:rPr lang="fa-IR"/>
              <a:pPr>
                <a:defRPr/>
              </a:pPr>
              <a:t>‹#›</a:t>
            </a:fld>
            <a:endParaRPr lang="fa-IR"/>
          </a:p>
        </p:txBody>
      </p:sp>
    </p:spTree>
    <p:extLst>
      <p:ext uri="{BB962C8B-B14F-4D97-AF65-F5344CB8AC3E}">
        <p14:creationId xmlns:p14="http://schemas.microsoft.com/office/powerpoint/2010/main" val="2954758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807C61A5-5B67-47EF-90FA-7BBA0A5FE358}" type="datetimeFigureOut">
              <a:rPr lang="fa-IR"/>
              <a:pPr>
                <a:defRPr/>
              </a:pPr>
              <a:t>1438/03/25</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78EA68CB-1739-4F0D-BFE6-60AB3B899F83}" type="slidenum">
              <a:rPr lang="fa-IR"/>
              <a:pPr>
                <a:defRPr/>
              </a:pPr>
              <a:t>‹#›</a:t>
            </a:fld>
            <a:endParaRPr lang="fa-IR"/>
          </a:p>
        </p:txBody>
      </p:sp>
    </p:spTree>
    <p:extLst>
      <p:ext uri="{BB962C8B-B14F-4D97-AF65-F5344CB8AC3E}">
        <p14:creationId xmlns:p14="http://schemas.microsoft.com/office/powerpoint/2010/main" val="3809972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940175" y="3005138"/>
            <a:ext cx="19843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5" name="Chevron 4"/>
          <p:cNvSpPr/>
          <p:nvPr/>
        </p:nvSpPr>
        <p:spPr>
          <a:xfrm>
            <a:off x="3738563" y="3005138"/>
            <a:ext cx="1968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82574" y="1059712"/>
            <a:ext cx="84201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249606" y="2931712"/>
            <a:ext cx="4953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C93634F3-D7AB-4F7B-BB9E-8A96258A3EF1}" type="datetimeFigureOut">
              <a:rPr lang="fa-IR"/>
              <a:pPr>
                <a:defRPr/>
              </a:pPr>
              <a:t>1438/03/25</a:t>
            </a:fld>
            <a:endParaRPr lang="fa-IR"/>
          </a:p>
        </p:txBody>
      </p:sp>
      <p:sp>
        <p:nvSpPr>
          <p:cNvPr id="7" name="Footer Placeholder 4"/>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8" name="Slide Number Placeholder 5"/>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1D865F68-94B9-4149-97A9-F323A390131E}" type="slidenum">
              <a:rPr lang="fa-IR"/>
              <a:pPr>
                <a:defRPr/>
              </a:pPr>
              <a:t>‹#›</a:t>
            </a:fld>
            <a:endParaRPr lang="fa-IR"/>
          </a:p>
        </p:txBody>
      </p:sp>
    </p:spTree>
    <p:extLst>
      <p:ext uri="{BB962C8B-B14F-4D97-AF65-F5344CB8AC3E}">
        <p14:creationId xmlns:p14="http://schemas.microsoft.com/office/powerpoint/2010/main" val="1101954635"/>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481336"/>
            <a:ext cx="437515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481336"/>
            <a:ext cx="437515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513C9DEE-01E9-4236-9053-C1A4AFAF3C8E}" type="datetimeFigureOut">
              <a:rPr lang="fa-IR"/>
              <a:pPr>
                <a:defRPr/>
              </a:pPr>
              <a:t>1438/03/25</a:t>
            </a:fld>
            <a:endParaRPr lang="fa-IR"/>
          </a:p>
        </p:txBody>
      </p:sp>
      <p:sp>
        <p:nvSpPr>
          <p:cNvPr id="6" name="Footer Placeholder 5"/>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7" name="Slide Number Placeholder 6"/>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5C84A8A5-7183-4D5D-8E4A-147A49542B90}" type="slidenum">
              <a:rPr lang="fa-IR"/>
              <a:pPr>
                <a:defRPr/>
              </a:pPr>
              <a:t>‹#›</a:t>
            </a:fld>
            <a:endParaRPr lang="fa-IR"/>
          </a:p>
        </p:txBody>
      </p:sp>
    </p:spTree>
    <p:extLst>
      <p:ext uri="{BB962C8B-B14F-4D97-AF65-F5344CB8AC3E}">
        <p14:creationId xmlns:p14="http://schemas.microsoft.com/office/powerpoint/2010/main" val="422244322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14"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t></a:t>
            </a:r>
          </a:p>
        </p:txBody>
      </p:sp>
      <p:sp>
        <p:nvSpPr>
          <p:cNvPr id="9" name="Rectangle 6"/>
          <p:cNvSpPr>
            <a:spLocks noGrp="1" noChangeArrowheads="1"/>
          </p:cNvSpPr>
          <p:nvPr>
            <p:ph type="sldNum" sz="quarter" idx="12"/>
          </p:nvPr>
        </p:nvSpPr>
        <p:spPr/>
        <p:txBody>
          <a:bodyPr/>
          <a:lstStyle>
            <a:lvl1pPr>
              <a:defRPr/>
            </a:lvl1pPr>
          </a:lstStyle>
          <a:p>
            <a:pPr>
              <a:defRPr/>
            </a:pPr>
            <a:fld id="{FE6F2F30-E426-4265-ADB5-975AC08E8F56}" type="slidenum">
              <a:rPr lang="ar-SA" altLang="fa-IR"/>
              <a:pPr>
                <a:defRPr/>
              </a:pPr>
              <a:t>‹#›</a:t>
            </a:fld>
            <a:endParaRPr lang="en-US" altLang="fa-IR"/>
          </a:p>
        </p:txBody>
      </p:sp>
    </p:spTree>
    <p:extLst>
      <p:ext uri="{BB962C8B-B14F-4D97-AF65-F5344CB8AC3E}">
        <p14:creationId xmlns:p14="http://schemas.microsoft.com/office/powerpoint/2010/main" val="552858052"/>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95300" y="5410200"/>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032115" y="5410200"/>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95300" y="144432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32115" y="144432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AB3EB86E-FA76-4B65-81CD-D7D0027EB2CB}" type="datetimeFigureOut">
              <a:rPr lang="fa-IR"/>
              <a:pPr>
                <a:defRPr/>
              </a:pPr>
              <a:t>1438/03/25</a:t>
            </a:fld>
            <a:endParaRPr lang="fa-IR"/>
          </a:p>
        </p:txBody>
      </p:sp>
      <p:sp>
        <p:nvSpPr>
          <p:cNvPr id="8" name="Footer Placeholder 7"/>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9" name="Slide Number Placeholder 8"/>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2FF3BF7A-7166-4844-9642-832ACA44B308}" type="slidenum">
              <a:rPr lang="fa-IR"/>
              <a:pPr>
                <a:defRPr/>
              </a:pPr>
              <a:t>‹#›</a:t>
            </a:fld>
            <a:endParaRPr lang="fa-IR"/>
          </a:p>
        </p:txBody>
      </p:sp>
    </p:spTree>
    <p:extLst>
      <p:ext uri="{BB962C8B-B14F-4D97-AF65-F5344CB8AC3E}">
        <p14:creationId xmlns:p14="http://schemas.microsoft.com/office/powerpoint/2010/main" val="83747634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534EEF6F-5A0C-4E43-95F2-FB858EADEAE0}" type="datetimeFigureOut">
              <a:rPr lang="fa-IR"/>
              <a:pPr>
                <a:defRPr/>
              </a:pPr>
              <a:t>1438/03/25</a:t>
            </a:fld>
            <a:endParaRPr lang="fa-IR"/>
          </a:p>
        </p:txBody>
      </p:sp>
      <p:sp>
        <p:nvSpPr>
          <p:cNvPr id="4" name="Footer Placeholder 3"/>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5" name="Slide Number Placeholder 4"/>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4228C1AE-64B8-4261-A32A-A1A6777FBA59}" type="slidenum">
              <a:rPr lang="fa-IR"/>
              <a:pPr>
                <a:defRPr/>
              </a:pPr>
              <a:t>‹#›</a:t>
            </a:fld>
            <a:endParaRPr lang="fa-IR"/>
          </a:p>
        </p:txBody>
      </p:sp>
    </p:spTree>
    <p:extLst>
      <p:ext uri="{BB962C8B-B14F-4D97-AF65-F5344CB8AC3E}">
        <p14:creationId xmlns:p14="http://schemas.microsoft.com/office/powerpoint/2010/main" val="1032803266"/>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F268ACE1-3086-477D-B6FD-7DA4755F62D3}" type="datetimeFigureOut">
              <a:rPr lang="fa-IR"/>
              <a:pPr>
                <a:defRPr/>
              </a:pPr>
              <a:t>1438/03/25</a:t>
            </a:fld>
            <a:endParaRPr lang="fa-IR"/>
          </a:p>
        </p:txBody>
      </p:sp>
      <p:sp>
        <p:nvSpPr>
          <p:cNvPr id="3" name="Footer Placeholder 2"/>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4" name="Slide Number Placeholder 3"/>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54D0EF2D-C73C-4550-B904-6C1F9C34A2B2}" type="slidenum">
              <a:rPr lang="fa-IR"/>
              <a:pPr>
                <a:defRPr/>
              </a:pPr>
              <a:t>‹#›</a:t>
            </a:fld>
            <a:endParaRPr lang="fa-IR"/>
          </a:p>
        </p:txBody>
      </p:sp>
    </p:spTree>
    <p:extLst>
      <p:ext uri="{BB962C8B-B14F-4D97-AF65-F5344CB8AC3E}">
        <p14:creationId xmlns:p14="http://schemas.microsoft.com/office/powerpoint/2010/main" val="4846965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8105257"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787900" y="5355102"/>
            <a:ext cx="4305808"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90600" y="274320"/>
            <a:ext cx="8103108"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544D7FEB-B80E-4C29-BF95-44B44F691B87}" type="datetimeFigureOut">
              <a:rPr lang="fa-IR"/>
              <a:pPr>
                <a:defRPr/>
              </a:pPr>
              <a:t>1438/03/25</a:t>
            </a:fld>
            <a:endParaRPr lang="fa-IR"/>
          </a:p>
        </p:txBody>
      </p:sp>
      <p:sp>
        <p:nvSpPr>
          <p:cNvPr id="6" name="Footer Placeholder 5"/>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7" name="Slide Number Placeholder 6"/>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5718C9D0-AB49-46BF-897D-BAFE42AE9D10}" type="slidenum">
              <a:rPr lang="fa-IR"/>
              <a:pPr>
                <a:defRPr/>
              </a:pPr>
              <a:t>‹#›</a:t>
            </a:fld>
            <a:endParaRPr lang="fa-IR"/>
          </a:p>
        </p:txBody>
      </p:sp>
    </p:spTree>
    <p:extLst>
      <p:ext uri="{BB962C8B-B14F-4D97-AF65-F5344CB8AC3E}">
        <p14:creationId xmlns:p14="http://schemas.microsoft.com/office/powerpoint/2010/main" val="3659907696"/>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76288" y="5002213"/>
            <a:ext cx="4117975"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fontAlgn="auto" hangingPunct="1">
              <a:spcBef>
                <a:spcPts val="0"/>
              </a:spcBef>
              <a:spcAft>
                <a:spcPts val="0"/>
              </a:spcAft>
              <a:defRPr/>
            </a:pPr>
            <a:endParaRPr lang="en-US">
              <a:solidFill>
                <a:prstClr val="white"/>
              </a:solidFill>
              <a:latin typeface="Lucida Sans Unicode"/>
            </a:endParaRPr>
          </a:p>
        </p:txBody>
      </p:sp>
      <p:sp>
        <p:nvSpPr>
          <p:cNvPr id="6" name="Freeform 15"/>
          <p:cNvSpPr>
            <a:spLocks/>
          </p:cNvSpPr>
          <p:nvPr/>
        </p:nvSpPr>
        <p:spPr bwMode="auto">
          <a:xfrm>
            <a:off x="-58738" y="5784850"/>
            <a:ext cx="4119563" cy="838200"/>
          </a:xfrm>
          <a:custGeom>
            <a:avLst/>
            <a:gdLst>
              <a:gd name="T0" fmla="*/ 0 w 5760"/>
              <a:gd name="T1" fmla="*/ 0 h 528"/>
              <a:gd name="T2" fmla="*/ 4119563 w 5760"/>
              <a:gd name="T3" fmla="*/ 0 h 528"/>
              <a:gd name="T4" fmla="*/ 4119563 w 5760"/>
              <a:gd name="T5" fmla="*/ 838200 h 528"/>
              <a:gd name="T6" fmla="*/ 34330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a-IR"/>
          </a:p>
        </p:txBody>
      </p:sp>
      <p:sp>
        <p:nvSpPr>
          <p:cNvPr id="7" name="Right Triangle 6"/>
          <p:cNvSpPr>
            <a:spLocks/>
          </p:cNvSpPr>
          <p:nvPr/>
        </p:nvSpPr>
        <p:spPr bwMode="auto">
          <a:xfrm>
            <a:off x="-6545" y="5791253"/>
            <a:ext cx="3685840"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cxnSp>
        <p:nvCxnSpPr>
          <p:cNvPr id="8" name="Straight Connector 7"/>
          <p:cNvCxnSpPr/>
          <p:nvPr/>
        </p:nvCxnSpPr>
        <p:spPr>
          <a:xfrm>
            <a:off x="-9990" y="5787769"/>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9386888" y="4987925"/>
            <a:ext cx="1968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10" name="Chevron 9"/>
          <p:cNvSpPr/>
          <p:nvPr/>
        </p:nvSpPr>
        <p:spPr>
          <a:xfrm>
            <a:off x="9183688" y="4987925"/>
            <a:ext cx="19843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4" name="Text Placeholder 3"/>
          <p:cNvSpPr>
            <a:spLocks noGrp="1"/>
          </p:cNvSpPr>
          <p:nvPr>
            <p:ph type="body" sz="half" idx="2"/>
          </p:nvPr>
        </p:nvSpPr>
        <p:spPr>
          <a:xfrm>
            <a:off x="1236335" y="5443402"/>
            <a:ext cx="77597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47650" y="189968"/>
            <a:ext cx="94107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47652" y="4865122"/>
            <a:ext cx="8748385"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8B1FE1C0-6D46-4DDB-8AB1-43B4A964FB42}" type="datetimeFigureOut">
              <a:rPr lang="fa-IR"/>
              <a:pPr>
                <a:defRPr/>
              </a:pPr>
              <a:t>1438/03/25</a:t>
            </a:fld>
            <a:endParaRPr lang="fa-IR"/>
          </a:p>
        </p:txBody>
      </p:sp>
      <p:sp>
        <p:nvSpPr>
          <p:cNvPr id="12" name="Footer Placeholder 5"/>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13" name="Slide Number Placeholder 6"/>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94D64DD0-9583-4DD4-81BB-DBD2394A3B70}" type="slidenum">
              <a:rPr lang="fa-IR"/>
              <a:pPr>
                <a:defRPr/>
              </a:pPr>
              <a:t>‹#›</a:t>
            </a:fld>
            <a:endParaRPr lang="fa-IR"/>
          </a:p>
        </p:txBody>
      </p:sp>
    </p:spTree>
    <p:extLst>
      <p:ext uri="{BB962C8B-B14F-4D97-AF65-F5344CB8AC3E}">
        <p14:creationId xmlns:p14="http://schemas.microsoft.com/office/powerpoint/2010/main" val="913492034"/>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481333"/>
            <a:ext cx="89154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AD5C7517-14EE-4E22-8FEC-628EB1D1CC6D}" type="datetimeFigureOut">
              <a:rPr lang="fa-IR"/>
              <a:pPr>
                <a:defRPr/>
              </a:pPr>
              <a:t>1438/03/25</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8B375626-CD2C-4529-8767-BBF3A2875FF8}" type="slidenum">
              <a:rPr lang="fa-IR"/>
              <a:pPr>
                <a:defRPr/>
              </a:pPr>
              <a:t>‹#›</a:t>
            </a:fld>
            <a:endParaRPr lang="fa-IR"/>
          </a:p>
        </p:txBody>
      </p:sp>
    </p:spTree>
    <p:extLst>
      <p:ext uri="{BB962C8B-B14F-4D97-AF65-F5344CB8AC3E}">
        <p14:creationId xmlns:p14="http://schemas.microsoft.com/office/powerpoint/2010/main" val="4488860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4347" y="274671"/>
            <a:ext cx="1925593"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1"/>
            <a:ext cx="685165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188BA9BC-A98C-4EEF-9B0C-C3575F40F41D}" type="datetimeFigureOut">
              <a:rPr lang="fa-IR"/>
              <a:pPr>
                <a:defRPr/>
              </a:pPr>
              <a:t>1438/03/25</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D6CD0590-7723-4C85-A4E3-3844EDDAE64D}" type="slidenum">
              <a:rPr lang="fa-IR"/>
              <a:pPr>
                <a:defRPr/>
              </a:pPr>
              <a:t>‹#›</a:t>
            </a:fld>
            <a:endParaRPr lang="fa-IR"/>
          </a:p>
        </p:txBody>
      </p:sp>
    </p:spTree>
    <p:extLst>
      <p:ext uri="{BB962C8B-B14F-4D97-AF65-F5344CB8AC3E}">
        <p14:creationId xmlns:p14="http://schemas.microsoft.com/office/powerpoint/2010/main" val="16797952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91393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grpSp>
        <p:nvGrpSpPr>
          <p:cNvPr id="5" name="Group 15"/>
          <p:cNvGrpSpPr>
            <a:grpSpLocks/>
          </p:cNvGrpSpPr>
          <p:nvPr/>
        </p:nvGrpSpPr>
        <p:grpSpPr bwMode="auto">
          <a:xfrm>
            <a:off x="-4763" y="4953000"/>
            <a:ext cx="9910763" cy="1911350"/>
            <a:chOff x="-3765" y="4832896"/>
            <a:chExt cx="9147765" cy="2032192"/>
          </a:xfrm>
        </p:grpSpPr>
        <p:sp>
          <p:nvSpPr>
            <p:cNvPr id="6" name="Freeform 5"/>
            <p:cNvSpPr>
              <a:spLocks/>
            </p:cNvSpPr>
            <p:nvPr/>
          </p:nvSpPr>
          <p:spPr bwMode="auto">
            <a:xfrm>
              <a:off x="1687173" y="4832896"/>
              <a:ext cx="7456827"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fontAlgn="auto" hangingPunct="1">
                <a:spcBef>
                  <a:spcPts val="0"/>
                </a:spcBef>
                <a:spcAft>
                  <a:spcPts val="0"/>
                </a:spcAft>
                <a:defRPr/>
              </a:pPr>
              <a:endParaRPr lang="en-US">
                <a:solidFill>
                  <a:prstClr val="black"/>
                </a:solidFill>
                <a:latin typeface="Lucida Sans Unicode"/>
              </a:endParaRPr>
            </a:p>
          </p:txBody>
        </p:sp>
        <p:sp>
          <p:nvSpPr>
            <p:cNvPr id="7" name="Free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a-I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742950" y="1752618"/>
            <a:ext cx="84201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742950" y="3611607"/>
            <a:ext cx="84201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rtl="0" fontAlgn="base">
              <a:spcBef>
                <a:spcPct val="0"/>
              </a:spcBef>
              <a:spcAft>
                <a:spcPct val="0"/>
              </a:spcAft>
              <a:defRPr>
                <a:solidFill>
                  <a:srgbClr val="FFFFFF"/>
                </a:solidFill>
                <a:latin typeface="Arial" pitchFamily="34" charset="0"/>
                <a:cs typeface="B Titr" pitchFamily="2" charset="-78"/>
              </a:defRPr>
            </a:lvl1pPr>
            <a:extLst/>
          </a:lstStyle>
          <a:p>
            <a:pPr>
              <a:defRPr/>
            </a:pPr>
            <a:fld id="{B23F7FA5-E007-41F3-A9C5-C2917D474C80}" type="datetimeFigureOut">
              <a:rPr lang="fa-IR"/>
              <a:pPr>
                <a:defRPr/>
              </a:pPr>
              <a:t>1438/03/25</a:t>
            </a:fld>
            <a:endParaRPr lang="fa-IR"/>
          </a:p>
        </p:txBody>
      </p:sp>
      <p:sp>
        <p:nvSpPr>
          <p:cNvPr id="12" name="Footer Placeholder 18"/>
          <p:cNvSpPr>
            <a:spLocks noGrp="1"/>
          </p:cNvSpPr>
          <p:nvPr>
            <p:ph type="ftr" sz="quarter" idx="11"/>
          </p:nvPr>
        </p:nvSpPr>
        <p:spPr/>
        <p:txBody>
          <a:bodyPr/>
          <a:lstStyle>
            <a:lvl1pPr rtl="0" fontAlgn="base">
              <a:spcBef>
                <a:spcPct val="0"/>
              </a:spcBef>
              <a:spcAft>
                <a:spcPct val="0"/>
              </a:spcAft>
              <a:defRPr>
                <a:solidFill>
                  <a:srgbClr val="2DA2BF">
                    <a:tint val="20000"/>
                  </a:srgbClr>
                </a:solidFill>
                <a:latin typeface="Arial" pitchFamily="34" charset="0"/>
                <a:cs typeface="B Titr" pitchFamily="2" charset="-78"/>
              </a:defRPr>
            </a:lvl1pPr>
            <a:extLst/>
          </a:lstStyle>
          <a:p>
            <a:pPr>
              <a:defRPr/>
            </a:pPr>
            <a:endParaRPr lang="fa-IR"/>
          </a:p>
        </p:txBody>
      </p:sp>
      <p:sp>
        <p:nvSpPr>
          <p:cNvPr id="13" name="Slide Number Placeholder 26"/>
          <p:cNvSpPr>
            <a:spLocks noGrp="1"/>
          </p:cNvSpPr>
          <p:nvPr>
            <p:ph type="sldNum" sz="quarter" idx="12"/>
          </p:nvPr>
        </p:nvSpPr>
        <p:spPr/>
        <p:txBody>
          <a:bodyPr/>
          <a:lstStyle>
            <a:lvl1pPr rtl="0" fontAlgn="base">
              <a:spcBef>
                <a:spcPct val="0"/>
              </a:spcBef>
              <a:spcAft>
                <a:spcPct val="0"/>
              </a:spcAft>
              <a:defRPr>
                <a:solidFill>
                  <a:srgbClr val="FFFFFF"/>
                </a:solidFill>
                <a:latin typeface="Arial" pitchFamily="34" charset="0"/>
                <a:cs typeface="B Titr" pitchFamily="2" charset="-78"/>
              </a:defRPr>
            </a:lvl1pPr>
            <a:extLst/>
          </a:lstStyle>
          <a:p>
            <a:pPr>
              <a:defRPr/>
            </a:pPr>
            <a:fld id="{E80AE5FC-7FE9-471A-AB5C-FC7857811491}" type="slidenum">
              <a:rPr lang="fa-IR"/>
              <a:pPr>
                <a:defRPr/>
              </a:pPr>
              <a:t>‹#›</a:t>
            </a:fld>
            <a:endParaRPr lang="fa-IR"/>
          </a:p>
        </p:txBody>
      </p:sp>
    </p:spTree>
    <p:extLst>
      <p:ext uri="{BB962C8B-B14F-4D97-AF65-F5344CB8AC3E}">
        <p14:creationId xmlns:p14="http://schemas.microsoft.com/office/powerpoint/2010/main" val="639344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FD27D86B-C75A-4659-9341-3E96B998A68D}" type="datetimeFigureOut">
              <a:rPr lang="fa-IR"/>
              <a:pPr>
                <a:defRPr/>
              </a:pPr>
              <a:t>1438/03/25</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2ADCF3A6-7E99-40A1-A101-BA5670DE447A}" type="slidenum">
              <a:rPr lang="fa-IR"/>
              <a:pPr>
                <a:defRPr/>
              </a:pPr>
              <a:t>‹#›</a:t>
            </a:fld>
            <a:endParaRPr lang="fa-IR"/>
          </a:p>
        </p:txBody>
      </p:sp>
    </p:spTree>
    <p:extLst>
      <p:ext uri="{BB962C8B-B14F-4D97-AF65-F5344CB8AC3E}">
        <p14:creationId xmlns:p14="http://schemas.microsoft.com/office/powerpoint/2010/main" val="25663350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940175" y="3005138"/>
            <a:ext cx="19843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5" name="Chevron 4"/>
          <p:cNvSpPr/>
          <p:nvPr/>
        </p:nvSpPr>
        <p:spPr>
          <a:xfrm>
            <a:off x="3738563" y="3005138"/>
            <a:ext cx="1968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82574" y="1059712"/>
            <a:ext cx="84201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249606" y="2931712"/>
            <a:ext cx="4953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F8D41B3C-AA6F-4AE3-A089-3B67B196D077}" type="datetimeFigureOut">
              <a:rPr lang="fa-IR"/>
              <a:pPr>
                <a:defRPr/>
              </a:pPr>
              <a:t>1438/03/25</a:t>
            </a:fld>
            <a:endParaRPr lang="fa-IR"/>
          </a:p>
        </p:txBody>
      </p:sp>
      <p:sp>
        <p:nvSpPr>
          <p:cNvPr id="7" name="Footer Placeholder 4"/>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8" name="Slide Number Placeholder 5"/>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4F85AAA1-53D3-4D32-A37C-A98D4E509C39}" type="slidenum">
              <a:rPr lang="fa-IR"/>
              <a:pPr>
                <a:defRPr/>
              </a:pPr>
              <a:t>‹#›</a:t>
            </a:fld>
            <a:endParaRPr lang="fa-IR"/>
          </a:p>
        </p:txBody>
      </p:sp>
    </p:spTree>
    <p:extLst>
      <p:ext uri="{BB962C8B-B14F-4D97-AF65-F5344CB8AC3E}">
        <p14:creationId xmlns:p14="http://schemas.microsoft.com/office/powerpoint/2010/main" val="313534349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a:t>
            </a:r>
          </a:p>
        </p:txBody>
      </p:sp>
      <p:sp>
        <p:nvSpPr>
          <p:cNvPr id="5" name="Rectangle 6"/>
          <p:cNvSpPr>
            <a:spLocks noGrp="1" noChangeArrowheads="1"/>
          </p:cNvSpPr>
          <p:nvPr>
            <p:ph type="sldNum" sz="quarter" idx="12"/>
          </p:nvPr>
        </p:nvSpPr>
        <p:spPr/>
        <p:txBody>
          <a:bodyPr/>
          <a:lstStyle>
            <a:lvl1pPr>
              <a:defRPr/>
            </a:lvl1pPr>
          </a:lstStyle>
          <a:p>
            <a:pPr>
              <a:defRPr/>
            </a:pPr>
            <a:fld id="{CE179F96-7213-43EB-BA4F-D24C1250E560}" type="slidenum">
              <a:rPr lang="ar-SA" altLang="fa-IR"/>
              <a:pPr>
                <a:defRPr/>
              </a:pPr>
              <a:t>‹#›</a:t>
            </a:fld>
            <a:endParaRPr lang="en-US" altLang="fa-IR"/>
          </a:p>
        </p:txBody>
      </p:sp>
    </p:spTree>
    <p:extLst>
      <p:ext uri="{BB962C8B-B14F-4D97-AF65-F5344CB8AC3E}">
        <p14:creationId xmlns:p14="http://schemas.microsoft.com/office/powerpoint/2010/main" val="2511258588"/>
      </p:ext>
    </p:extLst>
  </p:cSld>
  <p:clrMapOvr>
    <a:masterClrMapping/>
  </p:clrMapOvr>
  <p:transition spd="med">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481336"/>
            <a:ext cx="437515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481336"/>
            <a:ext cx="437515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13369C54-FA61-4580-8148-6F7B0F20AF2E}" type="datetimeFigureOut">
              <a:rPr lang="fa-IR"/>
              <a:pPr>
                <a:defRPr/>
              </a:pPr>
              <a:t>1438/03/25</a:t>
            </a:fld>
            <a:endParaRPr lang="fa-IR"/>
          </a:p>
        </p:txBody>
      </p:sp>
      <p:sp>
        <p:nvSpPr>
          <p:cNvPr id="6" name="Footer Placeholder 5"/>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7" name="Slide Number Placeholder 6"/>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D87940EA-8B1D-49D3-865E-264D50A4AC11}" type="slidenum">
              <a:rPr lang="fa-IR"/>
              <a:pPr>
                <a:defRPr/>
              </a:pPr>
              <a:t>‹#›</a:t>
            </a:fld>
            <a:endParaRPr lang="fa-IR"/>
          </a:p>
        </p:txBody>
      </p:sp>
    </p:spTree>
    <p:extLst>
      <p:ext uri="{BB962C8B-B14F-4D97-AF65-F5344CB8AC3E}">
        <p14:creationId xmlns:p14="http://schemas.microsoft.com/office/powerpoint/2010/main" val="4274602379"/>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95300" y="5410200"/>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032115" y="5410200"/>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95300" y="1444311"/>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32115" y="1444311"/>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B7519D30-012B-44E1-9423-DB584CC4806D}" type="datetimeFigureOut">
              <a:rPr lang="fa-IR"/>
              <a:pPr>
                <a:defRPr/>
              </a:pPr>
              <a:t>1438/03/25</a:t>
            </a:fld>
            <a:endParaRPr lang="fa-IR"/>
          </a:p>
        </p:txBody>
      </p:sp>
      <p:sp>
        <p:nvSpPr>
          <p:cNvPr id="8" name="Footer Placeholder 7"/>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9" name="Slide Number Placeholder 8"/>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601B6E47-95A2-493E-A6AD-F8BE9D70A641}" type="slidenum">
              <a:rPr lang="fa-IR"/>
              <a:pPr>
                <a:defRPr/>
              </a:pPr>
              <a:t>‹#›</a:t>
            </a:fld>
            <a:endParaRPr lang="fa-IR"/>
          </a:p>
        </p:txBody>
      </p:sp>
    </p:spTree>
    <p:extLst>
      <p:ext uri="{BB962C8B-B14F-4D97-AF65-F5344CB8AC3E}">
        <p14:creationId xmlns:p14="http://schemas.microsoft.com/office/powerpoint/2010/main" val="1266026350"/>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A91657F8-0BBE-4210-9AF1-D9623380339A}" type="datetimeFigureOut">
              <a:rPr lang="fa-IR"/>
              <a:pPr>
                <a:defRPr/>
              </a:pPr>
              <a:t>1438/03/25</a:t>
            </a:fld>
            <a:endParaRPr lang="fa-IR"/>
          </a:p>
        </p:txBody>
      </p:sp>
      <p:sp>
        <p:nvSpPr>
          <p:cNvPr id="4" name="Footer Placeholder 3"/>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5" name="Slide Number Placeholder 4"/>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4FB1A4A4-BC19-4632-9446-43C506345BF4}" type="slidenum">
              <a:rPr lang="fa-IR"/>
              <a:pPr>
                <a:defRPr/>
              </a:pPr>
              <a:t>‹#›</a:t>
            </a:fld>
            <a:endParaRPr lang="fa-IR"/>
          </a:p>
        </p:txBody>
      </p:sp>
    </p:spTree>
    <p:extLst>
      <p:ext uri="{BB962C8B-B14F-4D97-AF65-F5344CB8AC3E}">
        <p14:creationId xmlns:p14="http://schemas.microsoft.com/office/powerpoint/2010/main" val="2741792420"/>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B1161D61-EE36-4DAD-B55A-8BAA3693EC43}" type="datetimeFigureOut">
              <a:rPr lang="fa-IR"/>
              <a:pPr>
                <a:defRPr/>
              </a:pPr>
              <a:t>1438/03/25</a:t>
            </a:fld>
            <a:endParaRPr lang="fa-IR"/>
          </a:p>
        </p:txBody>
      </p:sp>
      <p:sp>
        <p:nvSpPr>
          <p:cNvPr id="3" name="Footer Placeholder 2"/>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4" name="Slide Number Placeholder 3"/>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AC66C44D-FC0E-4263-BDEC-1FF058BEE4EB}" type="slidenum">
              <a:rPr lang="fa-IR"/>
              <a:pPr>
                <a:defRPr/>
              </a:pPr>
              <a:t>‹#›</a:t>
            </a:fld>
            <a:endParaRPr lang="fa-IR"/>
          </a:p>
        </p:txBody>
      </p:sp>
    </p:spTree>
    <p:extLst>
      <p:ext uri="{BB962C8B-B14F-4D97-AF65-F5344CB8AC3E}">
        <p14:creationId xmlns:p14="http://schemas.microsoft.com/office/powerpoint/2010/main" val="1708363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8105257"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787900" y="5355102"/>
            <a:ext cx="4305808"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90600" y="274320"/>
            <a:ext cx="8103108"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26C0D25D-7640-4B49-80D8-49C5A4F2E68F}" type="datetimeFigureOut">
              <a:rPr lang="fa-IR"/>
              <a:pPr>
                <a:defRPr/>
              </a:pPr>
              <a:t>1438/03/25</a:t>
            </a:fld>
            <a:endParaRPr lang="fa-IR"/>
          </a:p>
        </p:txBody>
      </p:sp>
      <p:sp>
        <p:nvSpPr>
          <p:cNvPr id="6" name="Footer Placeholder 5"/>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7" name="Slide Number Placeholder 6"/>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998BDE7E-1C92-45FF-9687-24DBE34AB3CB}" type="slidenum">
              <a:rPr lang="fa-IR"/>
              <a:pPr>
                <a:defRPr/>
              </a:pPr>
              <a:t>‹#›</a:t>
            </a:fld>
            <a:endParaRPr lang="fa-IR"/>
          </a:p>
        </p:txBody>
      </p:sp>
    </p:spTree>
    <p:extLst>
      <p:ext uri="{BB962C8B-B14F-4D97-AF65-F5344CB8AC3E}">
        <p14:creationId xmlns:p14="http://schemas.microsoft.com/office/powerpoint/2010/main" val="196617626"/>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76288" y="5002213"/>
            <a:ext cx="4117975"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fontAlgn="auto" hangingPunct="1">
              <a:spcBef>
                <a:spcPts val="0"/>
              </a:spcBef>
              <a:spcAft>
                <a:spcPts val="0"/>
              </a:spcAft>
              <a:defRPr/>
            </a:pPr>
            <a:endParaRPr lang="en-US">
              <a:solidFill>
                <a:prstClr val="white"/>
              </a:solidFill>
              <a:latin typeface="Lucida Sans Unicode"/>
            </a:endParaRPr>
          </a:p>
        </p:txBody>
      </p:sp>
      <p:sp>
        <p:nvSpPr>
          <p:cNvPr id="6" name="Freeform 15"/>
          <p:cNvSpPr>
            <a:spLocks/>
          </p:cNvSpPr>
          <p:nvPr/>
        </p:nvSpPr>
        <p:spPr bwMode="auto">
          <a:xfrm>
            <a:off x="-58738" y="5784850"/>
            <a:ext cx="4119563" cy="838200"/>
          </a:xfrm>
          <a:custGeom>
            <a:avLst/>
            <a:gdLst>
              <a:gd name="T0" fmla="*/ 0 w 5760"/>
              <a:gd name="T1" fmla="*/ 0 h 528"/>
              <a:gd name="T2" fmla="*/ 4119563 w 5760"/>
              <a:gd name="T3" fmla="*/ 0 h 528"/>
              <a:gd name="T4" fmla="*/ 4119563 w 5760"/>
              <a:gd name="T5" fmla="*/ 838200 h 528"/>
              <a:gd name="T6" fmla="*/ 34330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a-IR"/>
          </a:p>
        </p:txBody>
      </p:sp>
      <p:sp>
        <p:nvSpPr>
          <p:cNvPr id="7" name="Right Triangle 6"/>
          <p:cNvSpPr>
            <a:spLocks/>
          </p:cNvSpPr>
          <p:nvPr/>
        </p:nvSpPr>
        <p:spPr bwMode="auto">
          <a:xfrm>
            <a:off x="-6545" y="5791253"/>
            <a:ext cx="3685840"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cxnSp>
        <p:nvCxnSpPr>
          <p:cNvPr id="8" name="Straight Connector 7"/>
          <p:cNvCxnSpPr/>
          <p:nvPr/>
        </p:nvCxnSpPr>
        <p:spPr>
          <a:xfrm>
            <a:off x="-9997" y="5787755"/>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9386888" y="4987925"/>
            <a:ext cx="1968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10" name="Chevron 9"/>
          <p:cNvSpPr/>
          <p:nvPr/>
        </p:nvSpPr>
        <p:spPr>
          <a:xfrm>
            <a:off x="9183688" y="4987925"/>
            <a:ext cx="19843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eaLnBrk="1" fontAlgn="auto" hangingPunct="1">
              <a:spcBef>
                <a:spcPts val="0"/>
              </a:spcBef>
              <a:spcAft>
                <a:spcPts val="0"/>
              </a:spcAft>
              <a:defRPr/>
            </a:pPr>
            <a:endParaRPr lang="en-US">
              <a:solidFill>
                <a:prstClr val="white"/>
              </a:solidFill>
            </a:endParaRPr>
          </a:p>
        </p:txBody>
      </p:sp>
      <p:sp>
        <p:nvSpPr>
          <p:cNvPr id="4" name="Text Placeholder 3"/>
          <p:cNvSpPr>
            <a:spLocks noGrp="1"/>
          </p:cNvSpPr>
          <p:nvPr>
            <p:ph type="body" sz="half" idx="2"/>
          </p:nvPr>
        </p:nvSpPr>
        <p:spPr>
          <a:xfrm>
            <a:off x="1236335" y="5443402"/>
            <a:ext cx="77597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47650" y="189968"/>
            <a:ext cx="94107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47652" y="4865122"/>
            <a:ext cx="8748385"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C6020776-7B01-4326-B044-EFC72ADB90A9}" type="datetimeFigureOut">
              <a:rPr lang="fa-IR"/>
              <a:pPr>
                <a:defRPr/>
              </a:pPr>
              <a:t>1438/03/25</a:t>
            </a:fld>
            <a:endParaRPr lang="fa-IR"/>
          </a:p>
        </p:txBody>
      </p:sp>
      <p:sp>
        <p:nvSpPr>
          <p:cNvPr id="12" name="Footer Placeholder 5"/>
          <p:cNvSpPr>
            <a:spLocks noGrp="1"/>
          </p:cNvSpPr>
          <p:nvPr>
            <p:ph type="ftr" sz="quarter" idx="11"/>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endParaRPr lang="fa-IR"/>
          </a:p>
        </p:txBody>
      </p:sp>
      <p:sp>
        <p:nvSpPr>
          <p:cNvPr id="13" name="Slide Number Placeholder 6"/>
          <p:cNvSpPr>
            <a:spLocks noGrp="1"/>
          </p:cNvSpPr>
          <p:nvPr>
            <p:ph type="sldNum" sz="quarter" idx="12"/>
          </p:nvPr>
        </p:nvSpPr>
        <p:spPr/>
        <p:txBody>
          <a:bodyPr/>
          <a:lstStyle>
            <a:lvl1pPr rtl="0" fontAlgn="base">
              <a:spcBef>
                <a:spcPct val="0"/>
              </a:spcBef>
              <a:spcAft>
                <a:spcPct val="0"/>
              </a:spcAft>
              <a:defRPr>
                <a:solidFill>
                  <a:prstClr val="white"/>
                </a:solidFill>
                <a:latin typeface="Arial" pitchFamily="34" charset="0"/>
                <a:cs typeface="B Titr" pitchFamily="2" charset="-78"/>
              </a:defRPr>
            </a:lvl1pPr>
            <a:extLst/>
          </a:lstStyle>
          <a:p>
            <a:pPr>
              <a:defRPr/>
            </a:pPr>
            <a:fld id="{92E6696C-2F7B-4522-AD5E-E69492D4D0AE}" type="slidenum">
              <a:rPr lang="fa-IR"/>
              <a:pPr>
                <a:defRPr/>
              </a:pPr>
              <a:t>‹#›</a:t>
            </a:fld>
            <a:endParaRPr lang="fa-IR"/>
          </a:p>
        </p:txBody>
      </p:sp>
    </p:spTree>
    <p:extLst>
      <p:ext uri="{BB962C8B-B14F-4D97-AF65-F5344CB8AC3E}">
        <p14:creationId xmlns:p14="http://schemas.microsoft.com/office/powerpoint/2010/main" val="2482580517"/>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481333"/>
            <a:ext cx="89154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3B6DAF60-C412-4D25-BEF6-F0D422D6D85A}" type="datetimeFigureOut">
              <a:rPr lang="fa-IR"/>
              <a:pPr>
                <a:defRPr/>
              </a:pPr>
              <a:t>1438/03/25</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4A50EEA4-DD5D-45FE-B5BC-03DE2C1BF18D}" type="slidenum">
              <a:rPr lang="fa-IR"/>
              <a:pPr>
                <a:defRPr/>
              </a:pPr>
              <a:t>‹#›</a:t>
            </a:fld>
            <a:endParaRPr lang="fa-IR"/>
          </a:p>
        </p:txBody>
      </p:sp>
    </p:spTree>
    <p:extLst>
      <p:ext uri="{BB962C8B-B14F-4D97-AF65-F5344CB8AC3E}">
        <p14:creationId xmlns:p14="http://schemas.microsoft.com/office/powerpoint/2010/main" val="42680540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4347" y="274657"/>
            <a:ext cx="1925593"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1"/>
            <a:ext cx="685165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F71E863A-9599-4244-88C6-42D2ABA5C6C2}" type="datetimeFigureOut">
              <a:rPr lang="fa-IR"/>
              <a:pPr>
                <a:defRPr/>
              </a:pPr>
              <a:t>1438/03/25</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endParaRPr lang="fa-IR"/>
          </a:p>
        </p:txBody>
      </p:sp>
      <p:sp>
        <p:nvSpPr>
          <p:cNvPr id="6" name="Slide Number Placeholder 5"/>
          <p:cNvSpPr>
            <a:spLocks noGrp="1"/>
          </p:cNvSpPr>
          <p:nvPr>
            <p:ph type="sldNum" sz="quarter" idx="12"/>
          </p:nvPr>
        </p:nvSpPr>
        <p:spPr/>
        <p:txBody>
          <a:bodyPr/>
          <a:lstStyle>
            <a:lvl1pPr rtl="0" fontAlgn="base">
              <a:spcBef>
                <a:spcPct val="0"/>
              </a:spcBef>
              <a:spcAft>
                <a:spcPct val="0"/>
              </a:spcAft>
              <a:defRPr>
                <a:latin typeface="Arial" pitchFamily="34" charset="0"/>
                <a:cs typeface="B Titr" pitchFamily="2" charset="-78"/>
              </a:defRPr>
            </a:lvl1pPr>
            <a:extLst/>
          </a:lstStyle>
          <a:p>
            <a:pPr>
              <a:defRPr/>
            </a:pPr>
            <a:fld id="{07430DE3-1A5C-4F4E-A137-734C3665CFCA}" type="slidenum">
              <a:rPr lang="fa-IR"/>
              <a:pPr>
                <a:defRPr/>
              </a:pPr>
              <a:t>‹#›</a:t>
            </a:fld>
            <a:endParaRPr lang="fa-IR"/>
          </a:p>
        </p:txBody>
      </p:sp>
    </p:spTree>
    <p:extLst>
      <p:ext uri="{BB962C8B-B14F-4D97-AF65-F5344CB8AC3E}">
        <p14:creationId xmlns:p14="http://schemas.microsoft.com/office/powerpoint/2010/main" val="249911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a:t>
            </a:r>
          </a:p>
        </p:txBody>
      </p:sp>
      <p:sp>
        <p:nvSpPr>
          <p:cNvPr id="4" name="Rectangle 6"/>
          <p:cNvSpPr>
            <a:spLocks noGrp="1" noChangeArrowheads="1"/>
          </p:cNvSpPr>
          <p:nvPr>
            <p:ph type="sldNum" sz="quarter" idx="12"/>
          </p:nvPr>
        </p:nvSpPr>
        <p:spPr/>
        <p:txBody>
          <a:bodyPr/>
          <a:lstStyle>
            <a:lvl1pPr>
              <a:defRPr/>
            </a:lvl1pPr>
          </a:lstStyle>
          <a:p>
            <a:pPr>
              <a:defRPr/>
            </a:pPr>
            <a:fld id="{DAF08603-A334-474F-B0D2-AAE6D57C8C17}" type="slidenum">
              <a:rPr lang="ar-SA" altLang="fa-IR"/>
              <a:pPr>
                <a:defRPr/>
              </a:pPr>
              <a:t>‹#›</a:t>
            </a:fld>
            <a:endParaRPr lang="en-US" altLang="fa-IR"/>
          </a:p>
        </p:txBody>
      </p:sp>
    </p:spTree>
    <p:extLst>
      <p:ext uri="{BB962C8B-B14F-4D97-AF65-F5344CB8AC3E}">
        <p14:creationId xmlns:p14="http://schemas.microsoft.com/office/powerpoint/2010/main" val="1241883494"/>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2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a:t>
            </a:r>
          </a:p>
        </p:txBody>
      </p:sp>
      <p:sp>
        <p:nvSpPr>
          <p:cNvPr id="7" name="Rectangle 6"/>
          <p:cNvSpPr>
            <a:spLocks noGrp="1" noChangeArrowheads="1"/>
          </p:cNvSpPr>
          <p:nvPr>
            <p:ph type="sldNum" sz="quarter" idx="12"/>
          </p:nvPr>
        </p:nvSpPr>
        <p:spPr/>
        <p:txBody>
          <a:bodyPr/>
          <a:lstStyle>
            <a:lvl1pPr>
              <a:defRPr/>
            </a:lvl1pPr>
          </a:lstStyle>
          <a:p>
            <a:pPr>
              <a:defRPr/>
            </a:pPr>
            <a:fld id="{D542F95D-2578-41D6-B8DF-DE852598BCD2}" type="slidenum">
              <a:rPr lang="ar-SA" altLang="fa-IR"/>
              <a:pPr>
                <a:defRPr/>
              </a:pPr>
              <a:t>‹#›</a:t>
            </a:fld>
            <a:endParaRPr lang="en-US" altLang="fa-IR"/>
          </a:p>
        </p:txBody>
      </p:sp>
    </p:spTree>
    <p:extLst>
      <p:ext uri="{BB962C8B-B14F-4D97-AF65-F5344CB8AC3E}">
        <p14:creationId xmlns:p14="http://schemas.microsoft.com/office/powerpoint/2010/main" val="2925891089"/>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a:t>
            </a:r>
          </a:p>
        </p:txBody>
      </p:sp>
      <p:sp>
        <p:nvSpPr>
          <p:cNvPr id="7" name="Rectangle 6"/>
          <p:cNvSpPr>
            <a:spLocks noGrp="1" noChangeArrowheads="1"/>
          </p:cNvSpPr>
          <p:nvPr>
            <p:ph type="sldNum" sz="quarter" idx="12"/>
          </p:nvPr>
        </p:nvSpPr>
        <p:spPr/>
        <p:txBody>
          <a:bodyPr/>
          <a:lstStyle>
            <a:lvl1pPr>
              <a:defRPr/>
            </a:lvl1pPr>
          </a:lstStyle>
          <a:p>
            <a:pPr>
              <a:defRPr/>
            </a:pPr>
            <a:fld id="{768CEF77-4666-422F-8A45-379DBE6587C9}" type="slidenum">
              <a:rPr lang="ar-SA" altLang="fa-IR"/>
              <a:pPr>
                <a:defRPr/>
              </a:pPr>
              <a:t>‹#›</a:t>
            </a:fld>
            <a:endParaRPr lang="en-US" altLang="fa-IR"/>
          </a:p>
        </p:txBody>
      </p:sp>
    </p:spTree>
    <p:extLst>
      <p:ext uri="{BB962C8B-B14F-4D97-AF65-F5344CB8AC3E}">
        <p14:creationId xmlns:p14="http://schemas.microsoft.com/office/powerpoint/2010/main" val="2608505877"/>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28" name="Rectangle 4"/>
          <p:cNvSpPr>
            <a:spLocks noGrp="1" noChangeArrowheads="1"/>
          </p:cNvSpPr>
          <p:nvPr>
            <p:ph type="dt" sz="half" idx="2"/>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lnSpc>
                <a:spcPct val="100000"/>
              </a:lnSpc>
              <a:spcBef>
                <a:spcPct val="0"/>
              </a:spcBef>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lnSpc>
                <a:spcPct val="100000"/>
              </a:lnSpc>
              <a:spcBef>
                <a:spcPct val="0"/>
              </a:spcBef>
              <a:defRPr sz="1400">
                <a:latin typeface="Arial" charset="0"/>
                <a:cs typeface="+mn-cs"/>
              </a:defRPr>
            </a:lvl1pPr>
          </a:lstStyle>
          <a:p>
            <a:pPr>
              <a:defRPr/>
            </a:pPr>
            <a:r>
              <a:rPr lang="en-US"/>
              <a:t></a:t>
            </a:r>
          </a:p>
        </p:txBody>
      </p:sp>
      <p:sp>
        <p:nvSpPr>
          <p:cNvPr id="1030" name="Rectangle 6"/>
          <p:cNvSpPr>
            <a:spLocks noGrp="1" noChangeArrowheads="1"/>
          </p:cNvSpPr>
          <p:nvPr>
            <p:ph type="sldNum" sz="quarter" idx="4"/>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400">
                <a:cs typeface="Arial" pitchFamily="34" charset="0"/>
              </a:defRPr>
            </a:lvl1pPr>
          </a:lstStyle>
          <a:p>
            <a:pPr>
              <a:defRPr/>
            </a:pPr>
            <a:fld id="{7450D0F3-C826-4F20-9B8E-AC1DF475A41D}" type="slidenum">
              <a:rPr lang="ar-SA" altLang="fa-IR"/>
              <a:pPr>
                <a:defRPr/>
              </a:pPr>
              <a:t>‹#›</a:t>
            </a:fld>
            <a:endParaRPr lang="en-US" altLang="fa-IR"/>
          </a:p>
        </p:txBody>
      </p:sp>
    </p:spTree>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 id="2147484580" r:id="rId1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1000">
                                          <p:stCondLst>
                                            <p:cond delay="0"/>
                                          </p:stCondLst>
                                        </p:cTn>
                                        <p:tgtEl>
                                          <p:spTgt spid="10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stCondLst>
                                            <p:cond delay="0"/>
                                          </p:stCondLst>
                                        </p:cTn>
                                        <p:tgtEl>
                                          <p:spTgt spid="10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fade">
                                      <p:cBhvr>
                                        <p:cTn id="20" dur="1000">
                                          <p:stCondLst>
                                            <p:cond delay="0"/>
                                          </p:stCondLst>
                                        </p:cTn>
                                        <p:tgtEl>
                                          <p:spTgt spid="102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fade">
                                      <p:cBhvr>
                                        <p:cTn id="23" dur="1000">
                                          <p:stCondLst>
                                            <p:cond delay="0"/>
                                          </p:stCondLst>
                                        </p:cTn>
                                        <p:tgtEl>
                                          <p:spTgt spid="10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fade">
                                      <p:cBhvr>
                                        <p:cTn id="26" dur="10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Lst>
      </p:bldP>
    </p:bldLst>
  </p:timing>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76288" y="5002213"/>
            <a:ext cx="4117975"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fontAlgn="auto" hangingPunct="1">
              <a:spcBef>
                <a:spcPts val="0"/>
              </a:spcBef>
              <a:spcAft>
                <a:spcPts val="0"/>
              </a:spcAft>
              <a:defRPr/>
            </a:pPr>
            <a:endParaRPr lang="en-US">
              <a:solidFill>
                <a:prstClr val="black"/>
              </a:solidFill>
              <a:latin typeface="Lucida Sans Unicode"/>
              <a:cs typeface="+mn-cs"/>
            </a:endParaRPr>
          </a:p>
        </p:txBody>
      </p:sp>
      <p:sp>
        <p:nvSpPr>
          <p:cNvPr id="2051" name="Freeform 11"/>
          <p:cNvSpPr>
            <a:spLocks/>
          </p:cNvSpPr>
          <p:nvPr/>
        </p:nvSpPr>
        <p:spPr bwMode="auto">
          <a:xfrm>
            <a:off x="-58738" y="5784850"/>
            <a:ext cx="4119563" cy="838200"/>
          </a:xfrm>
          <a:custGeom>
            <a:avLst/>
            <a:gdLst>
              <a:gd name="T0" fmla="*/ 0 w 5760"/>
              <a:gd name="T1" fmla="*/ 0 h 528"/>
              <a:gd name="T2" fmla="*/ 4119563 w 5760"/>
              <a:gd name="T3" fmla="*/ 0 h 528"/>
              <a:gd name="T4" fmla="*/ 4119563 w 5760"/>
              <a:gd name="T5" fmla="*/ 838200 h 528"/>
              <a:gd name="T6" fmla="*/ 34330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a-IR"/>
          </a:p>
        </p:txBody>
      </p:sp>
      <p:sp>
        <p:nvSpPr>
          <p:cNvPr id="14" name="Right Triangle 13"/>
          <p:cNvSpPr>
            <a:spLocks/>
          </p:cNvSpPr>
          <p:nvPr/>
        </p:nvSpPr>
        <p:spPr bwMode="auto">
          <a:xfrm>
            <a:off x="-6545" y="5791253"/>
            <a:ext cx="3685840"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cxnSp>
        <p:nvCxnSpPr>
          <p:cNvPr id="15" name="Straight Connector 14"/>
          <p:cNvCxnSpPr/>
          <p:nvPr/>
        </p:nvCxnSpPr>
        <p:spPr>
          <a:xfrm>
            <a:off x="-9987" y="5787811"/>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95300" y="1481138"/>
            <a:ext cx="891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 name="Date Placeholder 9"/>
          <p:cNvSpPr>
            <a:spLocks noGrp="1"/>
          </p:cNvSpPr>
          <p:nvPr>
            <p:ph type="dt" sz="half" idx="2"/>
          </p:nvPr>
        </p:nvSpPr>
        <p:spPr>
          <a:xfrm>
            <a:off x="7288213" y="6408738"/>
            <a:ext cx="2079625" cy="365125"/>
          </a:xfrm>
          <a:prstGeom prst="rect">
            <a:avLst/>
          </a:prstGeom>
        </p:spPr>
        <p:txBody>
          <a:bodyPr vert="horz" anchor="b"/>
          <a:lstStyle>
            <a:lvl1pPr algn="l" rtl="1" eaLnBrk="1" fontAlgn="auto" latinLnBrk="0" hangingPunct="1">
              <a:spcBef>
                <a:spcPts val="0"/>
              </a:spcBef>
              <a:spcAft>
                <a:spcPts val="0"/>
              </a:spcAft>
              <a:defRPr kumimoji="0" sz="1000">
                <a:solidFill>
                  <a:prstClr val="black"/>
                </a:solidFill>
                <a:latin typeface="Lucida Sans Unicode"/>
                <a:cs typeface="Arial"/>
              </a:defRPr>
            </a:lvl1pPr>
            <a:extLst/>
          </a:lstStyle>
          <a:p>
            <a:pPr>
              <a:defRPr/>
            </a:pPr>
            <a:fld id="{189DF683-210F-4F93-840B-F0AF38431FDA}" type="datetimeFigureOut">
              <a:rPr lang="fa-IR"/>
              <a:pPr>
                <a:defRPr/>
              </a:pPr>
              <a:t>1438/03/25</a:t>
            </a:fld>
            <a:endParaRPr lang="fa-IR"/>
          </a:p>
        </p:txBody>
      </p:sp>
      <p:sp>
        <p:nvSpPr>
          <p:cNvPr id="22" name="Footer Placeholder 21"/>
          <p:cNvSpPr>
            <a:spLocks noGrp="1"/>
          </p:cNvSpPr>
          <p:nvPr>
            <p:ph type="ftr" sz="quarter" idx="3"/>
          </p:nvPr>
        </p:nvSpPr>
        <p:spPr>
          <a:xfrm>
            <a:off x="4745038" y="6408738"/>
            <a:ext cx="2546350" cy="365125"/>
          </a:xfrm>
          <a:prstGeom prst="rect">
            <a:avLst/>
          </a:prstGeom>
        </p:spPr>
        <p:txBody>
          <a:bodyPr vert="horz" anchor="b"/>
          <a:lstStyle>
            <a:lvl1pPr algn="r" rtl="1" eaLnBrk="1" fontAlgn="auto" latinLnBrk="0" hangingPunct="1">
              <a:spcBef>
                <a:spcPts val="0"/>
              </a:spcBef>
              <a:spcAft>
                <a:spcPts val="0"/>
              </a:spcAft>
              <a:defRPr kumimoji="0" sz="1000">
                <a:solidFill>
                  <a:prstClr val="black"/>
                </a:solidFill>
                <a:latin typeface="Lucida Sans Unicode"/>
                <a:cs typeface="Arial"/>
              </a:defRPr>
            </a:lvl1pPr>
            <a:extLst/>
          </a:lstStyle>
          <a:p>
            <a:pPr>
              <a:defRPr/>
            </a:pPr>
            <a:endParaRPr lang="fa-IR"/>
          </a:p>
        </p:txBody>
      </p:sp>
      <p:sp>
        <p:nvSpPr>
          <p:cNvPr id="18" name="Slide Number Placeholder 17"/>
          <p:cNvSpPr>
            <a:spLocks noGrp="1"/>
          </p:cNvSpPr>
          <p:nvPr>
            <p:ph type="sldNum" sz="quarter" idx="4"/>
          </p:nvPr>
        </p:nvSpPr>
        <p:spPr>
          <a:xfrm>
            <a:off x="9367838" y="6408738"/>
            <a:ext cx="396875" cy="365125"/>
          </a:xfrm>
          <a:prstGeom prst="rect">
            <a:avLst/>
          </a:prstGeom>
        </p:spPr>
        <p:txBody>
          <a:bodyPr vert="horz" anchor="b"/>
          <a:lstStyle>
            <a:lvl1pPr algn="r" rtl="1" eaLnBrk="1" fontAlgn="auto" latinLnBrk="0" hangingPunct="1">
              <a:spcBef>
                <a:spcPts val="0"/>
              </a:spcBef>
              <a:spcAft>
                <a:spcPts val="0"/>
              </a:spcAft>
              <a:defRPr kumimoji="0" sz="1000" b="0">
                <a:solidFill>
                  <a:prstClr val="black"/>
                </a:solidFill>
                <a:latin typeface="Lucida Sans Unicode"/>
                <a:cs typeface="Arial"/>
              </a:defRPr>
            </a:lvl1pPr>
            <a:extLst/>
          </a:lstStyle>
          <a:p>
            <a:pPr>
              <a:defRPr/>
            </a:pPr>
            <a:fld id="{BB3849C2-F2F5-45AC-BEE0-13C51B13ADA9}"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l" rtl="1"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1" eaLnBrk="0" fontAlgn="base" hangingPunct="0">
        <a:spcBef>
          <a:spcPct val="0"/>
        </a:spcBef>
        <a:spcAft>
          <a:spcPct val="0"/>
        </a:spcAft>
        <a:defRPr sz="4100" b="1">
          <a:solidFill>
            <a:schemeClr val="tx2"/>
          </a:solidFill>
          <a:latin typeface="Lucida Sans Unicode" pitchFamily="34" charset="0"/>
          <a:cs typeface="Arial" pitchFamily="34" charset="0"/>
        </a:defRPr>
      </a:lvl2pPr>
      <a:lvl3pPr algn="l" rtl="1" eaLnBrk="0" fontAlgn="base" hangingPunct="0">
        <a:spcBef>
          <a:spcPct val="0"/>
        </a:spcBef>
        <a:spcAft>
          <a:spcPct val="0"/>
        </a:spcAft>
        <a:defRPr sz="4100" b="1">
          <a:solidFill>
            <a:schemeClr val="tx2"/>
          </a:solidFill>
          <a:latin typeface="Lucida Sans Unicode" pitchFamily="34" charset="0"/>
          <a:cs typeface="Arial" pitchFamily="34" charset="0"/>
        </a:defRPr>
      </a:lvl3pPr>
      <a:lvl4pPr algn="l" rtl="1" eaLnBrk="0" fontAlgn="base" hangingPunct="0">
        <a:spcBef>
          <a:spcPct val="0"/>
        </a:spcBef>
        <a:spcAft>
          <a:spcPct val="0"/>
        </a:spcAft>
        <a:defRPr sz="4100" b="1">
          <a:solidFill>
            <a:schemeClr val="tx2"/>
          </a:solidFill>
          <a:latin typeface="Lucida Sans Unicode" pitchFamily="34" charset="0"/>
          <a:cs typeface="Arial" pitchFamily="34" charset="0"/>
        </a:defRPr>
      </a:lvl4pPr>
      <a:lvl5pPr algn="l" rtl="1" eaLnBrk="0" fontAlgn="base" hangingPunct="0">
        <a:spcBef>
          <a:spcPct val="0"/>
        </a:spcBef>
        <a:spcAft>
          <a:spcPct val="0"/>
        </a:spcAft>
        <a:defRPr sz="4100" b="1">
          <a:solidFill>
            <a:schemeClr val="tx2"/>
          </a:solidFill>
          <a:latin typeface="Lucida Sans Unicode" pitchFamily="34" charset="0"/>
          <a:cs typeface="Arial" pitchFamily="34" charset="0"/>
        </a:defRPr>
      </a:lvl5pPr>
      <a:lvl6pPr marL="457200" algn="l" rtl="1" fontAlgn="base">
        <a:spcBef>
          <a:spcPct val="0"/>
        </a:spcBef>
        <a:spcAft>
          <a:spcPct val="0"/>
        </a:spcAft>
        <a:defRPr sz="4100" b="1">
          <a:solidFill>
            <a:schemeClr val="tx2"/>
          </a:solidFill>
          <a:latin typeface="Lucida Sans Unicode" pitchFamily="34" charset="0"/>
          <a:cs typeface="Arial" pitchFamily="34" charset="0"/>
        </a:defRPr>
      </a:lvl6pPr>
      <a:lvl7pPr marL="914400" algn="l" rtl="1" fontAlgn="base">
        <a:spcBef>
          <a:spcPct val="0"/>
        </a:spcBef>
        <a:spcAft>
          <a:spcPct val="0"/>
        </a:spcAft>
        <a:defRPr sz="4100" b="1">
          <a:solidFill>
            <a:schemeClr val="tx2"/>
          </a:solidFill>
          <a:latin typeface="Lucida Sans Unicode" pitchFamily="34" charset="0"/>
          <a:cs typeface="Arial" pitchFamily="34" charset="0"/>
        </a:defRPr>
      </a:lvl7pPr>
      <a:lvl8pPr marL="1371600" algn="l" rtl="1" fontAlgn="base">
        <a:spcBef>
          <a:spcPct val="0"/>
        </a:spcBef>
        <a:spcAft>
          <a:spcPct val="0"/>
        </a:spcAft>
        <a:defRPr sz="4100" b="1">
          <a:solidFill>
            <a:schemeClr val="tx2"/>
          </a:solidFill>
          <a:latin typeface="Lucida Sans Unicode" pitchFamily="34" charset="0"/>
          <a:cs typeface="Arial" pitchFamily="34" charset="0"/>
        </a:defRPr>
      </a:lvl8pPr>
      <a:lvl9pPr marL="1828800" algn="l" rtl="1" fontAlgn="base">
        <a:spcBef>
          <a:spcPct val="0"/>
        </a:spcBef>
        <a:spcAft>
          <a:spcPct val="0"/>
        </a:spcAft>
        <a:defRPr sz="4100" b="1">
          <a:solidFill>
            <a:schemeClr val="tx2"/>
          </a:solidFill>
          <a:latin typeface="Lucida Sans Unicode" pitchFamily="34" charset="0"/>
          <a:cs typeface="Arial" pitchFamily="34" charset="0"/>
        </a:defRPr>
      </a:lvl9pPr>
      <a:extLst/>
    </p:titleStyle>
    <p:body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76288" y="5002213"/>
            <a:ext cx="4117975"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fontAlgn="auto" hangingPunct="1">
              <a:spcBef>
                <a:spcPts val="0"/>
              </a:spcBef>
              <a:spcAft>
                <a:spcPts val="0"/>
              </a:spcAft>
              <a:defRPr/>
            </a:pPr>
            <a:endParaRPr lang="en-US">
              <a:solidFill>
                <a:prstClr val="black"/>
              </a:solidFill>
              <a:latin typeface="Lucida Sans Unicode"/>
              <a:cs typeface="+mn-cs"/>
            </a:endParaRPr>
          </a:p>
        </p:txBody>
      </p:sp>
      <p:sp>
        <p:nvSpPr>
          <p:cNvPr id="3075" name="Freeform 11"/>
          <p:cNvSpPr>
            <a:spLocks/>
          </p:cNvSpPr>
          <p:nvPr/>
        </p:nvSpPr>
        <p:spPr bwMode="auto">
          <a:xfrm>
            <a:off x="-58738" y="5784850"/>
            <a:ext cx="4119563" cy="838200"/>
          </a:xfrm>
          <a:custGeom>
            <a:avLst/>
            <a:gdLst>
              <a:gd name="T0" fmla="*/ 0 w 5760"/>
              <a:gd name="T1" fmla="*/ 0 h 528"/>
              <a:gd name="T2" fmla="*/ 4119563 w 5760"/>
              <a:gd name="T3" fmla="*/ 0 h 528"/>
              <a:gd name="T4" fmla="*/ 4119563 w 5760"/>
              <a:gd name="T5" fmla="*/ 838200 h 528"/>
              <a:gd name="T6" fmla="*/ 34330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a-IR"/>
          </a:p>
        </p:txBody>
      </p:sp>
      <p:sp>
        <p:nvSpPr>
          <p:cNvPr id="14" name="Right Triangle 13"/>
          <p:cNvSpPr>
            <a:spLocks/>
          </p:cNvSpPr>
          <p:nvPr/>
        </p:nvSpPr>
        <p:spPr bwMode="auto">
          <a:xfrm>
            <a:off x="-6545" y="5791253"/>
            <a:ext cx="3685840"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cxnSp>
        <p:nvCxnSpPr>
          <p:cNvPr id="15" name="Straight Connector 14"/>
          <p:cNvCxnSpPr/>
          <p:nvPr/>
        </p:nvCxnSpPr>
        <p:spPr>
          <a:xfrm>
            <a:off x="-9987" y="5787791"/>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3081" name="Text Placeholder 29"/>
          <p:cNvSpPr>
            <a:spLocks noGrp="1"/>
          </p:cNvSpPr>
          <p:nvPr>
            <p:ph type="body" idx="1"/>
          </p:nvPr>
        </p:nvSpPr>
        <p:spPr bwMode="auto">
          <a:xfrm>
            <a:off x="495300" y="1481138"/>
            <a:ext cx="891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 name="Date Placeholder 9"/>
          <p:cNvSpPr>
            <a:spLocks noGrp="1"/>
          </p:cNvSpPr>
          <p:nvPr>
            <p:ph type="dt" sz="half" idx="2"/>
          </p:nvPr>
        </p:nvSpPr>
        <p:spPr>
          <a:xfrm>
            <a:off x="7288213" y="6408738"/>
            <a:ext cx="2079625" cy="365125"/>
          </a:xfrm>
          <a:prstGeom prst="rect">
            <a:avLst/>
          </a:prstGeom>
        </p:spPr>
        <p:txBody>
          <a:bodyPr vert="horz" anchor="b"/>
          <a:lstStyle>
            <a:lvl1pPr algn="l" rtl="1" eaLnBrk="1" fontAlgn="auto" latinLnBrk="0" hangingPunct="1">
              <a:spcBef>
                <a:spcPts val="0"/>
              </a:spcBef>
              <a:spcAft>
                <a:spcPts val="0"/>
              </a:spcAft>
              <a:defRPr kumimoji="0" sz="1000">
                <a:solidFill>
                  <a:prstClr val="black"/>
                </a:solidFill>
                <a:latin typeface="Lucida Sans Unicode"/>
                <a:cs typeface="Arial"/>
              </a:defRPr>
            </a:lvl1pPr>
            <a:extLst/>
          </a:lstStyle>
          <a:p>
            <a:pPr>
              <a:defRPr/>
            </a:pPr>
            <a:fld id="{E1D019E4-9833-47E4-B3DC-4E592428E3F7}" type="datetimeFigureOut">
              <a:rPr lang="fa-IR"/>
              <a:pPr>
                <a:defRPr/>
              </a:pPr>
              <a:t>1438/03/25</a:t>
            </a:fld>
            <a:endParaRPr lang="fa-IR"/>
          </a:p>
        </p:txBody>
      </p:sp>
      <p:sp>
        <p:nvSpPr>
          <p:cNvPr id="22" name="Footer Placeholder 21"/>
          <p:cNvSpPr>
            <a:spLocks noGrp="1"/>
          </p:cNvSpPr>
          <p:nvPr>
            <p:ph type="ftr" sz="quarter" idx="3"/>
          </p:nvPr>
        </p:nvSpPr>
        <p:spPr>
          <a:xfrm>
            <a:off x="4745038" y="6408738"/>
            <a:ext cx="2546350" cy="365125"/>
          </a:xfrm>
          <a:prstGeom prst="rect">
            <a:avLst/>
          </a:prstGeom>
        </p:spPr>
        <p:txBody>
          <a:bodyPr vert="horz" anchor="b"/>
          <a:lstStyle>
            <a:lvl1pPr algn="r" rtl="1" eaLnBrk="1" fontAlgn="auto" latinLnBrk="0" hangingPunct="1">
              <a:spcBef>
                <a:spcPts val="0"/>
              </a:spcBef>
              <a:spcAft>
                <a:spcPts val="0"/>
              </a:spcAft>
              <a:defRPr kumimoji="0" sz="1000">
                <a:solidFill>
                  <a:prstClr val="black"/>
                </a:solidFill>
                <a:latin typeface="Lucida Sans Unicode"/>
                <a:cs typeface="Arial"/>
              </a:defRPr>
            </a:lvl1pPr>
            <a:extLst/>
          </a:lstStyle>
          <a:p>
            <a:pPr>
              <a:defRPr/>
            </a:pPr>
            <a:endParaRPr lang="fa-IR"/>
          </a:p>
        </p:txBody>
      </p:sp>
      <p:sp>
        <p:nvSpPr>
          <p:cNvPr id="18" name="Slide Number Placeholder 17"/>
          <p:cNvSpPr>
            <a:spLocks noGrp="1"/>
          </p:cNvSpPr>
          <p:nvPr>
            <p:ph type="sldNum" sz="quarter" idx="4"/>
          </p:nvPr>
        </p:nvSpPr>
        <p:spPr>
          <a:xfrm>
            <a:off x="9367838" y="6408738"/>
            <a:ext cx="396875" cy="365125"/>
          </a:xfrm>
          <a:prstGeom prst="rect">
            <a:avLst/>
          </a:prstGeom>
        </p:spPr>
        <p:txBody>
          <a:bodyPr vert="horz" anchor="b"/>
          <a:lstStyle>
            <a:lvl1pPr algn="r" rtl="1" eaLnBrk="1" fontAlgn="auto" latinLnBrk="0" hangingPunct="1">
              <a:spcBef>
                <a:spcPts val="0"/>
              </a:spcBef>
              <a:spcAft>
                <a:spcPts val="0"/>
              </a:spcAft>
              <a:defRPr kumimoji="0" sz="1000" b="0">
                <a:solidFill>
                  <a:prstClr val="black"/>
                </a:solidFill>
                <a:latin typeface="Lucida Sans Unicode"/>
                <a:cs typeface="Arial"/>
              </a:defRPr>
            </a:lvl1pPr>
            <a:extLst/>
          </a:lstStyle>
          <a:p>
            <a:pPr>
              <a:defRPr/>
            </a:pPr>
            <a:fld id="{45F5E493-AD77-4F17-8439-36CABD426654}"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Lst>
  <p:txStyles>
    <p:titleStyle>
      <a:lvl1pPr algn="l" rtl="1"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1" eaLnBrk="0" fontAlgn="base" hangingPunct="0">
        <a:spcBef>
          <a:spcPct val="0"/>
        </a:spcBef>
        <a:spcAft>
          <a:spcPct val="0"/>
        </a:spcAft>
        <a:defRPr sz="4100" b="1">
          <a:solidFill>
            <a:schemeClr val="tx2"/>
          </a:solidFill>
          <a:latin typeface="Lucida Sans Unicode" pitchFamily="34" charset="0"/>
          <a:cs typeface="Arial" pitchFamily="34" charset="0"/>
        </a:defRPr>
      </a:lvl2pPr>
      <a:lvl3pPr algn="l" rtl="1" eaLnBrk="0" fontAlgn="base" hangingPunct="0">
        <a:spcBef>
          <a:spcPct val="0"/>
        </a:spcBef>
        <a:spcAft>
          <a:spcPct val="0"/>
        </a:spcAft>
        <a:defRPr sz="4100" b="1">
          <a:solidFill>
            <a:schemeClr val="tx2"/>
          </a:solidFill>
          <a:latin typeface="Lucida Sans Unicode" pitchFamily="34" charset="0"/>
          <a:cs typeface="Arial" pitchFamily="34" charset="0"/>
        </a:defRPr>
      </a:lvl3pPr>
      <a:lvl4pPr algn="l" rtl="1" eaLnBrk="0" fontAlgn="base" hangingPunct="0">
        <a:spcBef>
          <a:spcPct val="0"/>
        </a:spcBef>
        <a:spcAft>
          <a:spcPct val="0"/>
        </a:spcAft>
        <a:defRPr sz="4100" b="1">
          <a:solidFill>
            <a:schemeClr val="tx2"/>
          </a:solidFill>
          <a:latin typeface="Lucida Sans Unicode" pitchFamily="34" charset="0"/>
          <a:cs typeface="Arial" pitchFamily="34" charset="0"/>
        </a:defRPr>
      </a:lvl4pPr>
      <a:lvl5pPr algn="l" rtl="1" eaLnBrk="0" fontAlgn="base" hangingPunct="0">
        <a:spcBef>
          <a:spcPct val="0"/>
        </a:spcBef>
        <a:spcAft>
          <a:spcPct val="0"/>
        </a:spcAft>
        <a:defRPr sz="4100" b="1">
          <a:solidFill>
            <a:schemeClr val="tx2"/>
          </a:solidFill>
          <a:latin typeface="Lucida Sans Unicode" pitchFamily="34" charset="0"/>
          <a:cs typeface="Arial" pitchFamily="34" charset="0"/>
        </a:defRPr>
      </a:lvl5pPr>
      <a:lvl6pPr marL="457200" algn="l" rtl="1" fontAlgn="base">
        <a:spcBef>
          <a:spcPct val="0"/>
        </a:spcBef>
        <a:spcAft>
          <a:spcPct val="0"/>
        </a:spcAft>
        <a:defRPr sz="4100" b="1">
          <a:solidFill>
            <a:schemeClr val="tx2"/>
          </a:solidFill>
          <a:latin typeface="Lucida Sans Unicode" pitchFamily="34" charset="0"/>
          <a:cs typeface="Arial" pitchFamily="34" charset="0"/>
        </a:defRPr>
      </a:lvl6pPr>
      <a:lvl7pPr marL="914400" algn="l" rtl="1" fontAlgn="base">
        <a:spcBef>
          <a:spcPct val="0"/>
        </a:spcBef>
        <a:spcAft>
          <a:spcPct val="0"/>
        </a:spcAft>
        <a:defRPr sz="4100" b="1">
          <a:solidFill>
            <a:schemeClr val="tx2"/>
          </a:solidFill>
          <a:latin typeface="Lucida Sans Unicode" pitchFamily="34" charset="0"/>
          <a:cs typeface="Arial" pitchFamily="34" charset="0"/>
        </a:defRPr>
      </a:lvl7pPr>
      <a:lvl8pPr marL="1371600" algn="l" rtl="1" fontAlgn="base">
        <a:spcBef>
          <a:spcPct val="0"/>
        </a:spcBef>
        <a:spcAft>
          <a:spcPct val="0"/>
        </a:spcAft>
        <a:defRPr sz="4100" b="1">
          <a:solidFill>
            <a:schemeClr val="tx2"/>
          </a:solidFill>
          <a:latin typeface="Lucida Sans Unicode" pitchFamily="34" charset="0"/>
          <a:cs typeface="Arial" pitchFamily="34" charset="0"/>
        </a:defRPr>
      </a:lvl8pPr>
      <a:lvl9pPr marL="1828800" algn="l" rtl="1" fontAlgn="base">
        <a:spcBef>
          <a:spcPct val="0"/>
        </a:spcBef>
        <a:spcAft>
          <a:spcPct val="0"/>
        </a:spcAft>
        <a:defRPr sz="4100" b="1">
          <a:solidFill>
            <a:schemeClr val="tx2"/>
          </a:solidFill>
          <a:latin typeface="Lucida Sans Unicode" pitchFamily="34" charset="0"/>
          <a:cs typeface="Arial" pitchFamily="34" charset="0"/>
        </a:defRPr>
      </a:lvl9pPr>
      <a:extLst/>
    </p:titleStyle>
    <p:body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76288" y="5002213"/>
            <a:ext cx="4117975"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fontAlgn="auto" hangingPunct="1">
              <a:spcBef>
                <a:spcPts val="0"/>
              </a:spcBef>
              <a:spcAft>
                <a:spcPts val="0"/>
              </a:spcAft>
              <a:defRPr/>
            </a:pPr>
            <a:endParaRPr lang="en-US">
              <a:solidFill>
                <a:prstClr val="black"/>
              </a:solidFill>
              <a:latin typeface="Lucida Sans Unicode"/>
            </a:endParaRPr>
          </a:p>
        </p:txBody>
      </p:sp>
      <p:sp>
        <p:nvSpPr>
          <p:cNvPr id="4099" name="Freeform 11"/>
          <p:cNvSpPr>
            <a:spLocks/>
          </p:cNvSpPr>
          <p:nvPr/>
        </p:nvSpPr>
        <p:spPr bwMode="auto">
          <a:xfrm>
            <a:off x="-58738" y="5784850"/>
            <a:ext cx="4119563" cy="838200"/>
          </a:xfrm>
          <a:custGeom>
            <a:avLst/>
            <a:gdLst>
              <a:gd name="T0" fmla="*/ 0 w 5760"/>
              <a:gd name="T1" fmla="*/ 0 h 528"/>
              <a:gd name="T2" fmla="*/ 4119563 w 5760"/>
              <a:gd name="T3" fmla="*/ 0 h 528"/>
              <a:gd name="T4" fmla="*/ 4119563 w 5760"/>
              <a:gd name="T5" fmla="*/ 838200 h 528"/>
              <a:gd name="T6" fmla="*/ 34330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a-IR"/>
          </a:p>
        </p:txBody>
      </p:sp>
      <p:sp>
        <p:nvSpPr>
          <p:cNvPr id="14" name="Right Triangle 13"/>
          <p:cNvSpPr>
            <a:spLocks/>
          </p:cNvSpPr>
          <p:nvPr/>
        </p:nvSpPr>
        <p:spPr bwMode="auto">
          <a:xfrm>
            <a:off x="-6545" y="5791253"/>
            <a:ext cx="3685840"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cxnSp>
        <p:nvCxnSpPr>
          <p:cNvPr id="15" name="Straight Connector 14"/>
          <p:cNvCxnSpPr/>
          <p:nvPr/>
        </p:nvCxnSpPr>
        <p:spPr>
          <a:xfrm>
            <a:off x="-9987" y="5787799"/>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4105" name="Text Placeholder 29"/>
          <p:cNvSpPr>
            <a:spLocks noGrp="1"/>
          </p:cNvSpPr>
          <p:nvPr>
            <p:ph type="body" idx="1"/>
          </p:nvPr>
        </p:nvSpPr>
        <p:spPr bwMode="auto">
          <a:xfrm>
            <a:off x="495300" y="1481138"/>
            <a:ext cx="891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 name="Date Placeholder 9"/>
          <p:cNvSpPr>
            <a:spLocks noGrp="1"/>
          </p:cNvSpPr>
          <p:nvPr>
            <p:ph type="dt" sz="half" idx="2"/>
          </p:nvPr>
        </p:nvSpPr>
        <p:spPr>
          <a:xfrm>
            <a:off x="7288213" y="6408738"/>
            <a:ext cx="2079625" cy="365125"/>
          </a:xfrm>
          <a:prstGeom prst="rect">
            <a:avLst/>
          </a:prstGeom>
        </p:spPr>
        <p:txBody>
          <a:bodyPr vert="horz" anchor="b"/>
          <a:lstStyle>
            <a:lvl1pPr algn="l" rtl="1" eaLnBrk="1" fontAlgn="auto" latinLnBrk="0" hangingPunct="1">
              <a:spcBef>
                <a:spcPts val="0"/>
              </a:spcBef>
              <a:spcAft>
                <a:spcPts val="0"/>
              </a:spcAft>
              <a:defRPr kumimoji="0" sz="1000">
                <a:solidFill>
                  <a:prstClr val="black"/>
                </a:solidFill>
                <a:latin typeface="Lucida Sans Unicode"/>
                <a:cs typeface="Arial"/>
              </a:defRPr>
            </a:lvl1pPr>
            <a:extLst/>
          </a:lstStyle>
          <a:p>
            <a:pPr>
              <a:defRPr/>
            </a:pPr>
            <a:fld id="{73D3A3B2-C141-4A58-B082-2C57D49C3F6E}" type="datetimeFigureOut">
              <a:rPr lang="fa-IR"/>
              <a:pPr>
                <a:defRPr/>
              </a:pPr>
              <a:t>1438/03/25</a:t>
            </a:fld>
            <a:endParaRPr lang="fa-IR"/>
          </a:p>
        </p:txBody>
      </p:sp>
      <p:sp>
        <p:nvSpPr>
          <p:cNvPr id="22" name="Footer Placeholder 21"/>
          <p:cNvSpPr>
            <a:spLocks noGrp="1"/>
          </p:cNvSpPr>
          <p:nvPr>
            <p:ph type="ftr" sz="quarter" idx="3"/>
          </p:nvPr>
        </p:nvSpPr>
        <p:spPr>
          <a:xfrm>
            <a:off x="4745038" y="6408738"/>
            <a:ext cx="2546350" cy="365125"/>
          </a:xfrm>
          <a:prstGeom prst="rect">
            <a:avLst/>
          </a:prstGeom>
        </p:spPr>
        <p:txBody>
          <a:bodyPr vert="horz" anchor="b"/>
          <a:lstStyle>
            <a:lvl1pPr algn="r" rtl="1" eaLnBrk="1" fontAlgn="auto" latinLnBrk="0" hangingPunct="1">
              <a:spcBef>
                <a:spcPts val="0"/>
              </a:spcBef>
              <a:spcAft>
                <a:spcPts val="0"/>
              </a:spcAft>
              <a:defRPr kumimoji="0" sz="1000">
                <a:solidFill>
                  <a:prstClr val="black"/>
                </a:solidFill>
                <a:latin typeface="Lucida Sans Unicode"/>
                <a:cs typeface="Arial"/>
              </a:defRPr>
            </a:lvl1pPr>
            <a:extLst/>
          </a:lstStyle>
          <a:p>
            <a:pPr>
              <a:defRPr/>
            </a:pPr>
            <a:endParaRPr lang="fa-IR"/>
          </a:p>
        </p:txBody>
      </p:sp>
      <p:sp>
        <p:nvSpPr>
          <p:cNvPr id="18" name="Slide Number Placeholder 17"/>
          <p:cNvSpPr>
            <a:spLocks noGrp="1"/>
          </p:cNvSpPr>
          <p:nvPr>
            <p:ph type="sldNum" sz="quarter" idx="4"/>
          </p:nvPr>
        </p:nvSpPr>
        <p:spPr>
          <a:xfrm>
            <a:off x="9367838" y="6408738"/>
            <a:ext cx="396875" cy="365125"/>
          </a:xfrm>
          <a:prstGeom prst="rect">
            <a:avLst/>
          </a:prstGeom>
        </p:spPr>
        <p:txBody>
          <a:bodyPr vert="horz" anchor="b"/>
          <a:lstStyle>
            <a:lvl1pPr algn="r" rtl="1" eaLnBrk="1" fontAlgn="auto" latinLnBrk="0" hangingPunct="1">
              <a:spcBef>
                <a:spcPts val="0"/>
              </a:spcBef>
              <a:spcAft>
                <a:spcPts val="0"/>
              </a:spcAft>
              <a:defRPr kumimoji="0" sz="1000" b="0">
                <a:solidFill>
                  <a:prstClr val="black"/>
                </a:solidFill>
                <a:latin typeface="Lucida Sans Unicode"/>
                <a:cs typeface="Arial"/>
              </a:defRPr>
            </a:lvl1pPr>
            <a:extLst/>
          </a:lstStyle>
          <a:p>
            <a:pPr>
              <a:defRPr/>
            </a:pPr>
            <a:fld id="{71674CC5-618F-4AB5-B9D9-8A0E698C12DD}"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4614" r:id="rId1"/>
    <p:sldLayoutId id="2147484615" r:id="rId2"/>
    <p:sldLayoutId id="2147484616" r:id="rId3"/>
    <p:sldLayoutId id="2147484617" r:id="rId4"/>
    <p:sldLayoutId id="2147484618" r:id="rId5"/>
    <p:sldLayoutId id="2147484619" r:id="rId6"/>
    <p:sldLayoutId id="2147484620" r:id="rId7"/>
    <p:sldLayoutId id="2147484621" r:id="rId8"/>
    <p:sldLayoutId id="2147484622" r:id="rId9"/>
    <p:sldLayoutId id="2147484623" r:id="rId10"/>
    <p:sldLayoutId id="2147484624" r:id="rId11"/>
  </p:sldLayoutIdLst>
  <p:txStyles>
    <p:titleStyle>
      <a:lvl1pPr algn="l" rtl="1"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1" eaLnBrk="0" fontAlgn="base" hangingPunct="0">
        <a:spcBef>
          <a:spcPct val="0"/>
        </a:spcBef>
        <a:spcAft>
          <a:spcPct val="0"/>
        </a:spcAft>
        <a:defRPr sz="4100" b="1">
          <a:solidFill>
            <a:schemeClr val="tx2"/>
          </a:solidFill>
          <a:latin typeface="Lucida Sans Unicode" pitchFamily="34" charset="0"/>
          <a:cs typeface="Arial" pitchFamily="34" charset="0"/>
        </a:defRPr>
      </a:lvl2pPr>
      <a:lvl3pPr algn="l" rtl="1" eaLnBrk="0" fontAlgn="base" hangingPunct="0">
        <a:spcBef>
          <a:spcPct val="0"/>
        </a:spcBef>
        <a:spcAft>
          <a:spcPct val="0"/>
        </a:spcAft>
        <a:defRPr sz="4100" b="1">
          <a:solidFill>
            <a:schemeClr val="tx2"/>
          </a:solidFill>
          <a:latin typeface="Lucida Sans Unicode" pitchFamily="34" charset="0"/>
          <a:cs typeface="Arial" pitchFamily="34" charset="0"/>
        </a:defRPr>
      </a:lvl3pPr>
      <a:lvl4pPr algn="l" rtl="1" eaLnBrk="0" fontAlgn="base" hangingPunct="0">
        <a:spcBef>
          <a:spcPct val="0"/>
        </a:spcBef>
        <a:spcAft>
          <a:spcPct val="0"/>
        </a:spcAft>
        <a:defRPr sz="4100" b="1">
          <a:solidFill>
            <a:schemeClr val="tx2"/>
          </a:solidFill>
          <a:latin typeface="Lucida Sans Unicode" pitchFamily="34" charset="0"/>
          <a:cs typeface="Arial" pitchFamily="34" charset="0"/>
        </a:defRPr>
      </a:lvl4pPr>
      <a:lvl5pPr algn="l" rtl="1" eaLnBrk="0" fontAlgn="base" hangingPunct="0">
        <a:spcBef>
          <a:spcPct val="0"/>
        </a:spcBef>
        <a:spcAft>
          <a:spcPct val="0"/>
        </a:spcAft>
        <a:defRPr sz="4100" b="1">
          <a:solidFill>
            <a:schemeClr val="tx2"/>
          </a:solidFill>
          <a:latin typeface="Lucida Sans Unicode" pitchFamily="34" charset="0"/>
          <a:cs typeface="Arial" pitchFamily="34" charset="0"/>
        </a:defRPr>
      </a:lvl5pPr>
      <a:lvl6pPr marL="457200" algn="l" rtl="1" fontAlgn="base">
        <a:spcBef>
          <a:spcPct val="0"/>
        </a:spcBef>
        <a:spcAft>
          <a:spcPct val="0"/>
        </a:spcAft>
        <a:defRPr sz="4100" b="1">
          <a:solidFill>
            <a:schemeClr val="tx2"/>
          </a:solidFill>
          <a:latin typeface="Lucida Sans Unicode" pitchFamily="34" charset="0"/>
          <a:cs typeface="Arial" pitchFamily="34" charset="0"/>
        </a:defRPr>
      </a:lvl6pPr>
      <a:lvl7pPr marL="914400" algn="l" rtl="1" fontAlgn="base">
        <a:spcBef>
          <a:spcPct val="0"/>
        </a:spcBef>
        <a:spcAft>
          <a:spcPct val="0"/>
        </a:spcAft>
        <a:defRPr sz="4100" b="1">
          <a:solidFill>
            <a:schemeClr val="tx2"/>
          </a:solidFill>
          <a:latin typeface="Lucida Sans Unicode" pitchFamily="34" charset="0"/>
          <a:cs typeface="Arial" pitchFamily="34" charset="0"/>
        </a:defRPr>
      </a:lvl7pPr>
      <a:lvl8pPr marL="1371600" algn="l" rtl="1" fontAlgn="base">
        <a:spcBef>
          <a:spcPct val="0"/>
        </a:spcBef>
        <a:spcAft>
          <a:spcPct val="0"/>
        </a:spcAft>
        <a:defRPr sz="4100" b="1">
          <a:solidFill>
            <a:schemeClr val="tx2"/>
          </a:solidFill>
          <a:latin typeface="Lucida Sans Unicode" pitchFamily="34" charset="0"/>
          <a:cs typeface="Arial" pitchFamily="34" charset="0"/>
        </a:defRPr>
      </a:lvl8pPr>
      <a:lvl9pPr marL="1828800" algn="l" rtl="1" fontAlgn="base">
        <a:spcBef>
          <a:spcPct val="0"/>
        </a:spcBef>
        <a:spcAft>
          <a:spcPct val="0"/>
        </a:spcAft>
        <a:defRPr sz="4100" b="1">
          <a:solidFill>
            <a:schemeClr val="tx2"/>
          </a:solidFill>
          <a:latin typeface="Lucida Sans Unicode" pitchFamily="34" charset="0"/>
          <a:cs typeface="Arial" pitchFamily="34" charset="0"/>
        </a:defRPr>
      </a:lvl9pPr>
      <a:extLst/>
    </p:titleStyle>
    <p:body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76288" y="5002213"/>
            <a:ext cx="4117975"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fontAlgn="auto" hangingPunct="1">
              <a:spcBef>
                <a:spcPts val="0"/>
              </a:spcBef>
              <a:spcAft>
                <a:spcPts val="0"/>
              </a:spcAft>
              <a:defRPr/>
            </a:pPr>
            <a:endParaRPr lang="en-US">
              <a:solidFill>
                <a:prstClr val="black"/>
              </a:solidFill>
              <a:latin typeface="Lucida Sans Unicode"/>
            </a:endParaRPr>
          </a:p>
        </p:txBody>
      </p:sp>
      <p:sp>
        <p:nvSpPr>
          <p:cNvPr id="5123" name="Freeform 11"/>
          <p:cNvSpPr>
            <a:spLocks/>
          </p:cNvSpPr>
          <p:nvPr/>
        </p:nvSpPr>
        <p:spPr bwMode="auto">
          <a:xfrm>
            <a:off x="-58738" y="5784850"/>
            <a:ext cx="4119563" cy="838200"/>
          </a:xfrm>
          <a:custGeom>
            <a:avLst/>
            <a:gdLst>
              <a:gd name="T0" fmla="*/ 0 w 5760"/>
              <a:gd name="T1" fmla="*/ 0 h 528"/>
              <a:gd name="T2" fmla="*/ 4119563 w 5760"/>
              <a:gd name="T3" fmla="*/ 0 h 528"/>
              <a:gd name="T4" fmla="*/ 4119563 w 5760"/>
              <a:gd name="T5" fmla="*/ 838200 h 528"/>
              <a:gd name="T6" fmla="*/ 34330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a-IR"/>
          </a:p>
        </p:txBody>
      </p:sp>
      <p:sp>
        <p:nvSpPr>
          <p:cNvPr id="14" name="Right Triangle 13"/>
          <p:cNvSpPr>
            <a:spLocks/>
          </p:cNvSpPr>
          <p:nvPr/>
        </p:nvSpPr>
        <p:spPr bwMode="auto">
          <a:xfrm>
            <a:off x="-6545" y="5791253"/>
            <a:ext cx="3685840"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cxnSp>
        <p:nvCxnSpPr>
          <p:cNvPr id="15" name="Straight Connector 14"/>
          <p:cNvCxnSpPr/>
          <p:nvPr/>
        </p:nvCxnSpPr>
        <p:spPr>
          <a:xfrm>
            <a:off x="-9990" y="5787769"/>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5129" name="Text Placeholder 29"/>
          <p:cNvSpPr>
            <a:spLocks noGrp="1"/>
          </p:cNvSpPr>
          <p:nvPr>
            <p:ph type="body" idx="1"/>
          </p:nvPr>
        </p:nvSpPr>
        <p:spPr bwMode="auto">
          <a:xfrm>
            <a:off x="495300" y="1481138"/>
            <a:ext cx="891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 name="Date Placeholder 9"/>
          <p:cNvSpPr>
            <a:spLocks noGrp="1"/>
          </p:cNvSpPr>
          <p:nvPr>
            <p:ph type="dt" sz="half" idx="2"/>
          </p:nvPr>
        </p:nvSpPr>
        <p:spPr>
          <a:xfrm>
            <a:off x="7288213" y="6408738"/>
            <a:ext cx="2079625" cy="365125"/>
          </a:xfrm>
          <a:prstGeom prst="rect">
            <a:avLst/>
          </a:prstGeom>
        </p:spPr>
        <p:txBody>
          <a:bodyPr vert="horz" anchor="b"/>
          <a:lstStyle>
            <a:lvl1pPr algn="l" rtl="1" eaLnBrk="1" fontAlgn="auto" latinLnBrk="0" hangingPunct="1">
              <a:spcBef>
                <a:spcPts val="0"/>
              </a:spcBef>
              <a:spcAft>
                <a:spcPts val="0"/>
              </a:spcAft>
              <a:defRPr kumimoji="0" sz="1000">
                <a:solidFill>
                  <a:prstClr val="black"/>
                </a:solidFill>
                <a:latin typeface="Lucida Sans Unicode"/>
                <a:cs typeface="Arial"/>
              </a:defRPr>
            </a:lvl1pPr>
            <a:extLst/>
          </a:lstStyle>
          <a:p>
            <a:pPr>
              <a:defRPr/>
            </a:pPr>
            <a:fld id="{32526037-828E-4737-A8E0-48BE470000FF}" type="datetimeFigureOut">
              <a:rPr lang="fa-IR"/>
              <a:pPr>
                <a:defRPr/>
              </a:pPr>
              <a:t>1438/03/25</a:t>
            </a:fld>
            <a:endParaRPr lang="fa-IR"/>
          </a:p>
        </p:txBody>
      </p:sp>
      <p:sp>
        <p:nvSpPr>
          <p:cNvPr id="22" name="Footer Placeholder 21"/>
          <p:cNvSpPr>
            <a:spLocks noGrp="1"/>
          </p:cNvSpPr>
          <p:nvPr>
            <p:ph type="ftr" sz="quarter" idx="3"/>
          </p:nvPr>
        </p:nvSpPr>
        <p:spPr>
          <a:xfrm>
            <a:off x="4745038" y="6408738"/>
            <a:ext cx="2546350" cy="365125"/>
          </a:xfrm>
          <a:prstGeom prst="rect">
            <a:avLst/>
          </a:prstGeom>
        </p:spPr>
        <p:txBody>
          <a:bodyPr vert="horz" anchor="b"/>
          <a:lstStyle>
            <a:lvl1pPr algn="r" rtl="1" eaLnBrk="1" fontAlgn="auto" latinLnBrk="0" hangingPunct="1">
              <a:spcBef>
                <a:spcPts val="0"/>
              </a:spcBef>
              <a:spcAft>
                <a:spcPts val="0"/>
              </a:spcAft>
              <a:defRPr kumimoji="0" sz="1000">
                <a:solidFill>
                  <a:prstClr val="black"/>
                </a:solidFill>
                <a:latin typeface="Lucida Sans Unicode"/>
                <a:cs typeface="Arial"/>
              </a:defRPr>
            </a:lvl1pPr>
            <a:extLst/>
          </a:lstStyle>
          <a:p>
            <a:pPr>
              <a:defRPr/>
            </a:pPr>
            <a:endParaRPr lang="fa-IR"/>
          </a:p>
        </p:txBody>
      </p:sp>
      <p:sp>
        <p:nvSpPr>
          <p:cNvPr id="18" name="Slide Number Placeholder 17"/>
          <p:cNvSpPr>
            <a:spLocks noGrp="1"/>
          </p:cNvSpPr>
          <p:nvPr>
            <p:ph type="sldNum" sz="quarter" idx="4"/>
          </p:nvPr>
        </p:nvSpPr>
        <p:spPr>
          <a:xfrm>
            <a:off x="9367838" y="6408738"/>
            <a:ext cx="396875" cy="365125"/>
          </a:xfrm>
          <a:prstGeom prst="rect">
            <a:avLst/>
          </a:prstGeom>
        </p:spPr>
        <p:txBody>
          <a:bodyPr vert="horz" anchor="b"/>
          <a:lstStyle>
            <a:lvl1pPr algn="r" rtl="1" eaLnBrk="1" fontAlgn="auto" latinLnBrk="0" hangingPunct="1">
              <a:spcBef>
                <a:spcPts val="0"/>
              </a:spcBef>
              <a:spcAft>
                <a:spcPts val="0"/>
              </a:spcAft>
              <a:defRPr kumimoji="0" sz="1000" b="0">
                <a:solidFill>
                  <a:prstClr val="black"/>
                </a:solidFill>
                <a:latin typeface="Lucida Sans Unicode"/>
                <a:cs typeface="Arial"/>
              </a:defRPr>
            </a:lvl1pPr>
            <a:extLst/>
          </a:lstStyle>
          <a:p>
            <a:pPr>
              <a:defRPr/>
            </a:pPr>
            <a:fld id="{AF1CF914-44A4-4005-A537-EA8B792E77F2}"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l" rtl="1"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1" eaLnBrk="0" fontAlgn="base" hangingPunct="0">
        <a:spcBef>
          <a:spcPct val="0"/>
        </a:spcBef>
        <a:spcAft>
          <a:spcPct val="0"/>
        </a:spcAft>
        <a:defRPr sz="4100" b="1">
          <a:solidFill>
            <a:schemeClr val="tx2"/>
          </a:solidFill>
          <a:latin typeface="Lucida Sans Unicode" pitchFamily="34" charset="0"/>
          <a:cs typeface="Arial" pitchFamily="34" charset="0"/>
        </a:defRPr>
      </a:lvl2pPr>
      <a:lvl3pPr algn="l" rtl="1" eaLnBrk="0" fontAlgn="base" hangingPunct="0">
        <a:spcBef>
          <a:spcPct val="0"/>
        </a:spcBef>
        <a:spcAft>
          <a:spcPct val="0"/>
        </a:spcAft>
        <a:defRPr sz="4100" b="1">
          <a:solidFill>
            <a:schemeClr val="tx2"/>
          </a:solidFill>
          <a:latin typeface="Lucida Sans Unicode" pitchFamily="34" charset="0"/>
          <a:cs typeface="Arial" pitchFamily="34" charset="0"/>
        </a:defRPr>
      </a:lvl3pPr>
      <a:lvl4pPr algn="l" rtl="1" eaLnBrk="0" fontAlgn="base" hangingPunct="0">
        <a:spcBef>
          <a:spcPct val="0"/>
        </a:spcBef>
        <a:spcAft>
          <a:spcPct val="0"/>
        </a:spcAft>
        <a:defRPr sz="4100" b="1">
          <a:solidFill>
            <a:schemeClr val="tx2"/>
          </a:solidFill>
          <a:latin typeface="Lucida Sans Unicode" pitchFamily="34" charset="0"/>
          <a:cs typeface="Arial" pitchFamily="34" charset="0"/>
        </a:defRPr>
      </a:lvl4pPr>
      <a:lvl5pPr algn="l" rtl="1" eaLnBrk="0" fontAlgn="base" hangingPunct="0">
        <a:spcBef>
          <a:spcPct val="0"/>
        </a:spcBef>
        <a:spcAft>
          <a:spcPct val="0"/>
        </a:spcAft>
        <a:defRPr sz="4100" b="1">
          <a:solidFill>
            <a:schemeClr val="tx2"/>
          </a:solidFill>
          <a:latin typeface="Lucida Sans Unicode" pitchFamily="34" charset="0"/>
          <a:cs typeface="Arial" pitchFamily="34" charset="0"/>
        </a:defRPr>
      </a:lvl5pPr>
      <a:lvl6pPr marL="457200" algn="l" rtl="1" fontAlgn="base">
        <a:spcBef>
          <a:spcPct val="0"/>
        </a:spcBef>
        <a:spcAft>
          <a:spcPct val="0"/>
        </a:spcAft>
        <a:defRPr sz="4100" b="1">
          <a:solidFill>
            <a:schemeClr val="tx2"/>
          </a:solidFill>
          <a:latin typeface="Lucida Sans Unicode" pitchFamily="34" charset="0"/>
          <a:cs typeface="Arial" pitchFamily="34" charset="0"/>
        </a:defRPr>
      </a:lvl6pPr>
      <a:lvl7pPr marL="914400" algn="l" rtl="1" fontAlgn="base">
        <a:spcBef>
          <a:spcPct val="0"/>
        </a:spcBef>
        <a:spcAft>
          <a:spcPct val="0"/>
        </a:spcAft>
        <a:defRPr sz="4100" b="1">
          <a:solidFill>
            <a:schemeClr val="tx2"/>
          </a:solidFill>
          <a:latin typeface="Lucida Sans Unicode" pitchFamily="34" charset="0"/>
          <a:cs typeface="Arial" pitchFamily="34" charset="0"/>
        </a:defRPr>
      </a:lvl7pPr>
      <a:lvl8pPr marL="1371600" algn="l" rtl="1" fontAlgn="base">
        <a:spcBef>
          <a:spcPct val="0"/>
        </a:spcBef>
        <a:spcAft>
          <a:spcPct val="0"/>
        </a:spcAft>
        <a:defRPr sz="4100" b="1">
          <a:solidFill>
            <a:schemeClr val="tx2"/>
          </a:solidFill>
          <a:latin typeface="Lucida Sans Unicode" pitchFamily="34" charset="0"/>
          <a:cs typeface="Arial" pitchFamily="34" charset="0"/>
        </a:defRPr>
      </a:lvl8pPr>
      <a:lvl9pPr marL="1828800" algn="l" rtl="1" fontAlgn="base">
        <a:spcBef>
          <a:spcPct val="0"/>
        </a:spcBef>
        <a:spcAft>
          <a:spcPct val="0"/>
        </a:spcAft>
        <a:defRPr sz="4100" b="1">
          <a:solidFill>
            <a:schemeClr val="tx2"/>
          </a:solidFill>
          <a:latin typeface="Lucida Sans Unicode" pitchFamily="34" charset="0"/>
          <a:cs typeface="Arial" pitchFamily="34" charset="0"/>
        </a:defRPr>
      </a:lvl9pPr>
      <a:extLst/>
    </p:titleStyle>
    <p:body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76288" y="5002213"/>
            <a:ext cx="4117975"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fontAlgn="auto" hangingPunct="1">
              <a:spcBef>
                <a:spcPts val="0"/>
              </a:spcBef>
              <a:spcAft>
                <a:spcPts val="0"/>
              </a:spcAft>
              <a:defRPr/>
            </a:pPr>
            <a:endParaRPr lang="en-US">
              <a:solidFill>
                <a:prstClr val="black"/>
              </a:solidFill>
              <a:latin typeface="Lucida Sans Unicode"/>
            </a:endParaRPr>
          </a:p>
        </p:txBody>
      </p:sp>
      <p:sp>
        <p:nvSpPr>
          <p:cNvPr id="6147" name="Freeform 11"/>
          <p:cNvSpPr>
            <a:spLocks/>
          </p:cNvSpPr>
          <p:nvPr/>
        </p:nvSpPr>
        <p:spPr bwMode="auto">
          <a:xfrm>
            <a:off x="-58738" y="5784850"/>
            <a:ext cx="4119563" cy="838200"/>
          </a:xfrm>
          <a:custGeom>
            <a:avLst/>
            <a:gdLst>
              <a:gd name="T0" fmla="*/ 0 w 5760"/>
              <a:gd name="T1" fmla="*/ 0 h 528"/>
              <a:gd name="T2" fmla="*/ 4119563 w 5760"/>
              <a:gd name="T3" fmla="*/ 0 h 528"/>
              <a:gd name="T4" fmla="*/ 4119563 w 5760"/>
              <a:gd name="T5" fmla="*/ 838200 h 528"/>
              <a:gd name="T6" fmla="*/ 34330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a-IR"/>
          </a:p>
        </p:txBody>
      </p:sp>
      <p:sp>
        <p:nvSpPr>
          <p:cNvPr id="14" name="Right Triangle 13"/>
          <p:cNvSpPr>
            <a:spLocks/>
          </p:cNvSpPr>
          <p:nvPr/>
        </p:nvSpPr>
        <p:spPr bwMode="auto">
          <a:xfrm>
            <a:off x="-6545" y="5791253"/>
            <a:ext cx="3685840"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fontAlgn="auto" hangingPunct="1">
              <a:spcBef>
                <a:spcPts val="0"/>
              </a:spcBef>
              <a:spcAft>
                <a:spcPts val="0"/>
              </a:spcAft>
              <a:defRPr/>
            </a:pPr>
            <a:endParaRPr lang="en-US">
              <a:solidFill>
                <a:prstClr val="white"/>
              </a:solidFill>
            </a:endParaRPr>
          </a:p>
        </p:txBody>
      </p:sp>
      <p:cxnSp>
        <p:nvCxnSpPr>
          <p:cNvPr id="15" name="Straight Connector 14"/>
          <p:cNvCxnSpPr/>
          <p:nvPr/>
        </p:nvCxnSpPr>
        <p:spPr>
          <a:xfrm>
            <a:off x="-9997" y="5787755"/>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6153" name="Text Placeholder 29"/>
          <p:cNvSpPr>
            <a:spLocks noGrp="1"/>
          </p:cNvSpPr>
          <p:nvPr>
            <p:ph type="body" idx="1"/>
          </p:nvPr>
        </p:nvSpPr>
        <p:spPr bwMode="auto">
          <a:xfrm>
            <a:off x="495300" y="1481138"/>
            <a:ext cx="891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 name="Date Placeholder 9"/>
          <p:cNvSpPr>
            <a:spLocks noGrp="1"/>
          </p:cNvSpPr>
          <p:nvPr>
            <p:ph type="dt" sz="half" idx="2"/>
          </p:nvPr>
        </p:nvSpPr>
        <p:spPr>
          <a:xfrm>
            <a:off x="7288213" y="6408738"/>
            <a:ext cx="2079625" cy="365125"/>
          </a:xfrm>
          <a:prstGeom prst="rect">
            <a:avLst/>
          </a:prstGeom>
        </p:spPr>
        <p:txBody>
          <a:bodyPr vert="horz" anchor="b"/>
          <a:lstStyle>
            <a:lvl1pPr algn="l" rtl="1" eaLnBrk="1" fontAlgn="auto" latinLnBrk="0" hangingPunct="1">
              <a:spcBef>
                <a:spcPts val="0"/>
              </a:spcBef>
              <a:spcAft>
                <a:spcPts val="0"/>
              </a:spcAft>
              <a:defRPr kumimoji="0" sz="1000">
                <a:solidFill>
                  <a:prstClr val="black"/>
                </a:solidFill>
                <a:latin typeface="Lucida Sans Unicode"/>
                <a:cs typeface="Arial"/>
              </a:defRPr>
            </a:lvl1pPr>
            <a:extLst/>
          </a:lstStyle>
          <a:p>
            <a:pPr>
              <a:defRPr/>
            </a:pPr>
            <a:fld id="{578E4131-B151-428E-AD4E-698ACF12C99A}" type="datetimeFigureOut">
              <a:rPr lang="fa-IR"/>
              <a:pPr>
                <a:defRPr/>
              </a:pPr>
              <a:t>1438/03/25</a:t>
            </a:fld>
            <a:endParaRPr lang="fa-IR"/>
          </a:p>
        </p:txBody>
      </p:sp>
      <p:sp>
        <p:nvSpPr>
          <p:cNvPr id="22" name="Footer Placeholder 21"/>
          <p:cNvSpPr>
            <a:spLocks noGrp="1"/>
          </p:cNvSpPr>
          <p:nvPr>
            <p:ph type="ftr" sz="quarter" idx="3"/>
          </p:nvPr>
        </p:nvSpPr>
        <p:spPr>
          <a:xfrm>
            <a:off x="4745038" y="6408738"/>
            <a:ext cx="2546350" cy="365125"/>
          </a:xfrm>
          <a:prstGeom prst="rect">
            <a:avLst/>
          </a:prstGeom>
        </p:spPr>
        <p:txBody>
          <a:bodyPr vert="horz" anchor="b"/>
          <a:lstStyle>
            <a:lvl1pPr algn="r" rtl="1" eaLnBrk="1" fontAlgn="auto" latinLnBrk="0" hangingPunct="1">
              <a:spcBef>
                <a:spcPts val="0"/>
              </a:spcBef>
              <a:spcAft>
                <a:spcPts val="0"/>
              </a:spcAft>
              <a:defRPr kumimoji="0" sz="1000">
                <a:solidFill>
                  <a:prstClr val="black"/>
                </a:solidFill>
                <a:latin typeface="Lucida Sans Unicode"/>
                <a:cs typeface="Arial"/>
              </a:defRPr>
            </a:lvl1pPr>
            <a:extLst/>
          </a:lstStyle>
          <a:p>
            <a:pPr>
              <a:defRPr/>
            </a:pPr>
            <a:endParaRPr lang="fa-IR"/>
          </a:p>
        </p:txBody>
      </p:sp>
      <p:sp>
        <p:nvSpPr>
          <p:cNvPr id="18" name="Slide Number Placeholder 17"/>
          <p:cNvSpPr>
            <a:spLocks noGrp="1"/>
          </p:cNvSpPr>
          <p:nvPr>
            <p:ph type="sldNum" sz="quarter" idx="4"/>
          </p:nvPr>
        </p:nvSpPr>
        <p:spPr>
          <a:xfrm>
            <a:off x="9367838" y="6408738"/>
            <a:ext cx="396875" cy="365125"/>
          </a:xfrm>
          <a:prstGeom prst="rect">
            <a:avLst/>
          </a:prstGeom>
        </p:spPr>
        <p:txBody>
          <a:bodyPr vert="horz" anchor="b"/>
          <a:lstStyle>
            <a:lvl1pPr algn="r" rtl="1" eaLnBrk="1" fontAlgn="auto" latinLnBrk="0" hangingPunct="1">
              <a:spcBef>
                <a:spcPts val="0"/>
              </a:spcBef>
              <a:spcAft>
                <a:spcPts val="0"/>
              </a:spcAft>
              <a:defRPr kumimoji="0" sz="1000" b="0">
                <a:solidFill>
                  <a:prstClr val="black"/>
                </a:solidFill>
                <a:latin typeface="Lucida Sans Unicode"/>
                <a:cs typeface="Arial"/>
              </a:defRPr>
            </a:lvl1pPr>
            <a:extLst/>
          </a:lstStyle>
          <a:p>
            <a:pPr>
              <a:defRPr/>
            </a:pPr>
            <a:fld id="{DA3436FD-918B-4CDB-871C-E70F5AD6B46F}"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Lst>
  <p:txStyles>
    <p:titleStyle>
      <a:lvl1pPr algn="l" rtl="1"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1" eaLnBrk="0" fontAlgn="base" hangingPunct="0">
        <a:spcBef>
          <a:spcPct val="0"/>
        </a:spcBef>
        <a:spcAft>
          <a:spcPct val="0"/>
        </a:spcAft>
        <a:defRPr sz="4100" b="1">
          <a:solidFill>
            <a:schemeClr val="tx2"/>
          </a:solidFill>
          <a:latin typeface="Lucida Sans Unicode" pitchFamily="34" charset="0"/>
          <a:cs typeface="Arial" pitchFamily="34" charset="0"/>
        </a:defRPr>
      </a:lvl2pPr>
      <a:lvl3pPr algn="l" rtl="1" eaLnBrk="0" fontAlgn="base" hangingPunct="0">
        <a:spcBef>
          <a:spcPct val="0"/>
        </a:spcBef>
        <a:spcAft>
          <a:spcPct val="0"/>
        </a:spcAft>
        <a:defRPr sz="4100" b="1">
          <a:solidFill>
            <a:schemeClr val="tx2"/>
          </a:solidFill>
          <a:latin typeface="Lucida Sans Unicode" pitchFamily="34" charset="0"/>
          <a:cs typeface="Arial" pitchFamily="34" charset="0"/>
        </a:defRPr>
      </a:lvl3pPr>
      <a:lvl4pPr algn="l" rtl="1" eaLnBrk="0" fontAlgn="base" hangingPunct="0">
        <a:spcBef>
          <a:spcPct val="0"/>
        </a:spcBef>
        <a:spcAft>
          <a:spcPct val="0"/>
        </a:spcAft>
        <a:defRPr sz="4100" b="1">
          <a:solidFill>
            <a:schemeClr val="tx2"/>
          </a:solidFill>
          <a:latin typeface="Lucida Sans Unicode" pitchFamily="34" charset="0"/>
          <a:cs typeface="Arial" pitchFamily="34" charset="0"/>
        </a:defRPr>
      </a:lvl4pPr>
      <a:lvl5pPr algn="l" rtl="1" eaLnBrk="0" fontAlgn="base" hangingPunct="0">
        <a:spcBef>
          <a:spcPct val="0"/>
        </a:spcBef>
        <a:spcAft>
          <a:spcPct val="0"/>
        </a:spcAft>
        <a:defRPr sz="4100" b="1">
          <a:solidFill>
            <a:schemeClr val="tx2"/>
          </a:solidFill>
          <a:latin typeface="Lucida Sans Unicode" pitchFamily="34" charset="0"/>
          <a:cs typeface="Arial" pitchFamily="34" charset="0"/>
        </a:defRPr>
      </a:lvl5pPr>
      <a:lvl6pPr marL="457200" algn="l" rtl="1" fontAlgn="base">
        <a:spcBef>
          <a:spcPct val="0"/>
        </a:spcBef>
        <a:spcAft>
          <a:spcPct val="0"/>
        </a:spcAft>
        <a:defRPr sz="4100" b="1">
          <a:solidFill>
            <a:schemeClr val="tx2"/>
          </a:solidFill>
          <a:latin typeface="Lucida Sans Unicode" pitchFamily="34" charset="0"/>
          <a:cs typeface="Arial" pitchFamily="34" charset="0"/>
        </a:defRPr>
      </a:lvl6pPr>
      <a:lvl7pPr marL="914400" algn="l" rtl="1" fontAlgn="base">
        <a:spcBef>
          <a:spcPct val="0"/>
        </a:spcBef>
        <a:spcAft>
          <a:spcPct val="0"/>
        </a:spcAft>
        <a:defRPr sz="4100" b="1">
          <a:solidFill>
            <a:schemeClr val="tx2"/>
          </a:solidFill>
          <a:latin typeface="Lucida Sans Unicode" pitchFamily="34" charset="0"/>
          <a:cs typeface="Arial" pitchFamily="34" charset="0"/>
        </a:defRPr>
      </a:lvl7pPr>
      <a:lvl8pPr marL="1371600" algn="l" rtl="1" fontAlgn="base">
        <a:spcBef>
          <a:spcPct val="0"/>
        </a:spcBef>
        <a:spcAft>
          <a:spcPct val="0"/>
        </a:spcAft>
        <a:defRPr sz="4100" b="1">
          <a:solidFill>
            <a:schemeClr val="tx2"/>
          </a:solidFill>
          <a:latin typeface="Lucida Sans Unicode" pitchFamily="34" charset="0"/>
          <a:cs typeface="Arial" pitchFamily="34" charset="0"/>
        </a:defRPr>
      </a:lvl8pPr>
      <a:lvl9pPr marL="1828800" algn="l" rtl="1" fontAlgn="base">
        <a:spcBef>
          <a:spcPct val="0"/>
        </a:spcBef>
        <a:spcAft>
          <a:spcPct val="0"/>
        </a:spcAft>
        <a:defRPr sz="4100" b="1">
          <a:solidFill>
            <a:schemeClr val="tx2"/>
          </a:solidFill>
          <a:latin typeface="Lucida Sans Unicode" pitchFamily="34" charset="0"/>
          <a:cs typeface="Arial" pitchFamily="34" charset="0"/>
        </a:defRPr>
      </a:lvl9pPr>
      <a:extLst/>
    </p:titleStyle>
    <p:body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6.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Dell\Desktop\تصاویر9دی\9دی\1.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0163"/>
            <a:ext cx="9906000" cy="6888163"/>
          </a:xfrm>
        </p:spPr>
      </p:pic>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987" y="1556792"/>
            <a:ext cx="4825120" cy="334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6" name="Rectangle 1"/>
          <p:cNvSpPr>
            <a:spLocks noChangeArrowheads="1"/>
          </p:cNvSpPr>
          <p:nvPr/>
        </p:nvSpPr>
        <p:spPr bwMode="auto">
          <a:xfrm>
            <a:off x="5365751" y="2326594"/>
            <a:ext cx="4151312"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B Titr" pitchFamily="2" charset="-78"/>
              </a:defRPr>
            </a:lvl1pPr>
            <a:lvl2pPr marL="742950" indent="-285750">
              <a:defRPr>
                <a:solidFill>
                  <a:schemeClr val="tx1"/>
                </a:solidFill>
                <a:latin typeface="Arial" pitchFamily="34" charset="0"/>
                <a:cs typeface="B Titr" pitchFamily="2" charset="-78"/>
              </a:defRPr>
            </a:lvl2pPr>
            <a:lvl3pPr marL="1143000" indent="-228600">
              <a:defRPr>
                <a:solidFill>
                  <a:schemeClr val="tx1"/>
                </a:solidFill>
                <a:latin typeface="Arial" pitchFamily="34" charset="0"/>
                <a:cs typeface="B Titr" pitchFamily="2" charset="-78"/>
              </a:defRPr>
            </a:lvl3pPr>
            <a:lvl4pPr marL="1600200" indent="-228600">
              <a:defRPr>
                <a:solidFill>
                  <a:schemeClr val="tx1"/>
                </a:solidFill>
                <a:latin typeface="Arial" pitchFamily="34" charset="0"/>
                <a:cs typeface="B Titr" pitchFamily="2" charset="-78"/>
              </a:defRPr>
            </a:lvl4pPr>
            <a:lvl5pPr marL="2057400" indent="-228600">
              <a:defRPr>
                <a:solidFill>
                  <a:schemeClr val="tx1"/>
                </a:solidFill>
                <a:latin typeface="Arial" pitchFamily="34" charset="0"/>
                <a:cs typeface="B Titr" pitchFamily="2" charset="-78"/>
              </a:defRPr>
            </a:lvl5pPr>
            <a:lvl6pPr marL="2514600" indent="-228600" algn="l" rtl="0" eaLnBrk="0" fontAlgn="base" hangingPunct="0">
              <a:spcBef>
                <a:spcPct val="0"/>
              </a:spcBef>
              <a:spcAft>
                <a:spcPct val="0"/>
              </a:spcAft>
              <a:defRPr>
                <a:solidFill>
                  <a:schemeClr val="tx1"/>
                </a:solidFill>
                <a:latin typeface="Arial" pitchFamily="34" charset="0"/>
                <a:cs typeface="B Titr" pitchFamily="2" charset="-78"/>
              </a:defRPr>
            </a:lvl6pPr>
            <a:lvl7pPr marL="2971800" indent="-228600" algn="l" rtl="0" eaLnBrk="0" fontAlgn="base" hangingPunct="0">
              <a:spcBef>
                <a:spcPct val="0"/>
              </a:spcBef>
              <a:spcAft>
                <a:spcPct val="0"/>
              </a:spcAft>
              <a:defRPr>
                <a:solidFill>
                  <a:schemeClr val="tx1"/>
                </a:solidFill>
                <a:latin typeface="Arial" pitchFamily="34" charset="0"/>
                <a:cs typeface="B Titr" pitchFamily="2" charset="-78"/>
              </a:defRPr>
            </a:lvl7pPr>
            <a:lvl8pPr marL="3429000" indent="-228600" algn="l" rtl="0" eaLnBrk="0" fontAlgn="base" hangingPunct="0">
              <a:spcBef>
                <a:spcPct val="0"/>
              </a:spcBef>
              <a:spcAft>
                <a:spcPct val="0"/>
              </a:spcAft>
              <a:defRPr>
                <a:solidFill>
                  <a:schemeClr val="tx1"/>
                </a:solidFill>
                <a:latin typeface="Arial" pitchFamily="34" charset="0"/>
                <a:cs typeface="B Titr" pitchFamily="2" charset="-78"/>
              </a:defRPr>
            </a:lvl8pPr>
            <a:lvl9pPr marL="3886200" indent="-228600" algn="l" rtl="0" eaLnBrk="0" fontAlgn="base" hangingPunct="0">
              <a:spcBef>
                <a:spcPct val="0"/>
              </a:spcBef>
              <a:spcAft>
                <a:spcPct val="0"/>
              </a:spcAft>
              <a:defRPr>
                <a:solidFill>
                  <a:schemeClr val="tx1"/>
                </a:solidFill>
                <a:latin typeface="Arial" pitchFamily="34" charset="0"/>
                <a:cs typeface="B Titr" pitchFamily="2" charset="-78"/>
              </a:defRPr>
            </a:lvl9pPr>
          </a:lstStyle>
          <a:p>
            <a:pPr algn="ctr" rtl="1">
              <a:spcBef>
                <a:spcPct val="20000"/>
              </a:spcBef>
            </a:pPr>
            <a:r>
              <a:rPr lang="fa-IR" altLang="fa-IR" sz="4800" b="1" dirty="0">
                <a:solidFill>
                  <a:srgbClr val="7030A0"/>
                </a:solidFill>
                <a:cs typeface="B Zar" pitchFamily="2" charset="-78"/>
              </a:rPr>
              <a:t>حماسه 9 دی</a:t>
            </a:r>
          </a:p>
          <a:p>
            <a:pPr algn="ctr" rtl="1">
              <a:spcBef>
                <a:spcPct val="20000"/>
              </a:spcBef>
            </a:pPr>
            <a:r>
              <a:rPr lang="fa-IR" altLang="fa-IR" sz="4800" b="1" dirty="0">
                <a:solidFill>
                  <a:srgbClr val="7030A0"/>
                </a:solidFill>
                <a:cs typeface="B Zar" pitchFamily="2" charset="-78"/>
              </a:rPr>
              <a:t>ریشه‌ها و پیامدها</a:t>
            </a:r>
          </a:p>
        </p:txBody>
      </p:sp>
      <p:pic>
        <p:nvPicPr>
          <p:cNvPr id="5" name="Picture 4" descr="Iranfl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8004175" y="184150"/>
            <a:ext cx="151288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bwMode="auto">
          <a:xfrm>
            <a:off x="547688" y="6000750"/>
            <a:ext cx="8915400" cy="452438"/>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ctr" eaLnBrk="1" hangingPunct="1">
              <a:lnSpc>
                <a:spcPct val="80000"/>
              </a:lnSpc>
              <a:buFontTx/>
              <a:buNone/>
              <a:defRPr/>
            </a:pPr>
            <a:r>
              <a:rPr lang="fa-IR" altLang="fa-IR" kern="0" smtClean="0">
                <a:cs typeface="B Titr" pitchFamily="2" charset="-78"/>
              </a:rPr>
              <a:t>تدوین : ایرج فرامرزی</a:t>
            </a:r>
          </a:p>
          <a:p>
            <a:pPr algn="l" eaLnBrk="1" hangingPunct="1">
              <a:lnSpc>
                <a:spcPct val="80000"/>
              </a:lnSpc>
              <a:buFontTx/>
              <a:buNone/>
              <a:defRPr/>
            </a:pPr>
            <a:endParaRPr lang="en-US" altLang="fa-IR" sz="2800" b="1" kern="0" dirty="0" smtClean="0">
              <a:solidFill>
                <a:srgbClr val="800000"/>
              </a:solidFill>
              <a:cs typeface="B Homa"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par>
                          <p:cTn id="8" fill="hold" nodeType="afterGroup">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000">
                                          <p:stCondLst>
                                            <p:cond delay="0"/>
                                          </p:stCondLst>
                                        </p:cTn>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179388" y="188913"/>
            <a:ext cx="9526587" cy="6264275"/>
          </a:xfrm>
        </p:spPr>
        <p:txBody>
          <a:bodyPr/>
          <a:lstStyle/>
          <a:p>
            <a:pPr marL="0" indent="0" algn="ctr" eaLnBrk="1" hangingPunct="1">
              <a:lnSpc>
                <a:spcPct val="150000"/>
              </a:lnSpc>
              <a:spcBef>
                <a:spcPct val="0"/>
              </a:spcBef>
              <a:buFontTx/>
              <a:buNone/>
              <a:defRPr/>
            </a:pPr>
            <a:r>
              <a:rPr lang="fa-IR" altLang="fa-IR" sz="4000" b="1" dirty="0" smtClean="0">
                <a:solidFill>
                  <a:srgbClr val="FF0000"/>
                </a:solidFill>
                <a:cs typeface="B Zar" panose="00000400000000000000" pitchFamily="2" charset="-78"/>
              </a:rPr>
              <a:t>عمق فتنه 88</a:t>
            </a:r>
          </a:p>
          <a:p>
            <a:pPr algn="justLow" eaLnBrk="1" hangingPunct="1">
              <a:lnSpc>
                <a:spcPct val="150000"/>
              </a:lnSpc>
              <a:spcBef>
                <a:spcPct val="0"/>
              </a:spcBef>
              <a:buFont typeface="Wingdings" panose="05000000000000000000" pitchFamily="2" charset="2"/>
              <a:buChar char="ü"/>
              <a:defRPr/>
            </a:pPr>
            <a:r>
              <a:rPr lang="fa-IR" altLang="fa-IR" sz="2600" b="1" dirty="0" smtClean="0">
                <a:cs typeface="B Titr" panose="00000700000000000000" pitchFamily="2" charset="-78"/>
              </a:rPr>
              <a:t>8 ماه فتنه به تعبیر آقا از 8 سال دفاع مقدس سخت تر بود</a:t>
            </a:r>
          </a:p>
          <a:p>
            <a:pPr marL="354013" indent="0" algn="justLow" eaLnBrk="1" hangingPunct="1">
              <a:lnSpc>
                <a:spcPct val="150000"/>
              </a:lnSpc>
              <a:spcBef>
                <a:spcPct val="0"/>
              </a:spcBef>
              <a:buFontTx/>
              <a:buNone/>
              <a:defRPr/>
            </a:pPr>
            <a:r>
              <a:rPr lang="fa-IR" altLang="fa-IR" sz="2600" b="1" dirty="0">
                <a:cs typeface="B Titr" panose="00000700000000000000" pitchFamily="2" charset="-78"/>
              </a:rPr>
              <a:t>دل آقا را خون کردند،آقا </a:t>
            </a:r>
            <a:r>
              <a:rPr lang="fa-IR" altLang="fa-IR" sz="2600" b="1" dirty="0" smtClean="0">
                <a:cs typeface="B Titr" panose="00000700000000000000" pitchFamily="2" charset="-78"/>
              </a:rPr>
              <a:t>فرمودند </a:t>
            </a:r>
            <a:r>
              <a:rPr lang="fa-IR" altLang="fa-IR" sz="2600" b="1" dirty="0">
                <a:cs typeface="B Titr" panose="00000700000000000000" pitchFamily="2" charset="-78"/>
              </a:rPr>
              <a:t>به خدا شکایت کردم و و شکایت خود را پس نگرفته </a:t>
            </a:r>
            <a:r>
              <a:rPr lang="fa-IR" altLang="fa-IR" sz="2600" b="1" dirty="0" smtClean="0">
                <a:cs typeface="B Titr" panose="00000700000000000000" pitchFamily="2" charset="-78"/>
              </a:rPr>
              <a:t>ام</a:t>
            </a:r>
          </a:p>
          <a:p>
            <a:pPr algn="justLow" eaLnBrk="1" hangingPunct="1">
              <a:lnSpc>
                <a:spcPct val="150000"/>
              </a:lnSpc>
              <a:spcBef>
                <a:spcPct val="0"/>
              </a:spcBef>
              <a:buFont typeface="Wingdings" panose="05000000000000000000" pitchFamily="2" charset="2"/>
              <a:buChar char="ü"/>
              <a:defRPr/>
            </a:pPr>
            <a:r>
              <a:rPr lang="fa-IR" altLang="fa-IR" sz="2600" b="1" dirty="0" smtClean="0">
                <a:cs typeface="B Titr" panose="00000700000000000000" pitchFamily="2" charset="-78"/>
              </a:rPr>
              <a:t>ما در فتنه 88 با پدیده اتحاد شوم ناکثین، مارقین، و قاسطین بودیم</a:t>
            </a:r>
          </a:p>
          <a:p>
            <a:pPr algn="justLow" eaLnBrk="1" hangingPunct="1">
              <a:lnSpc>
                <a:spcPct val="150000"/>
              </a:lnSpc>
              <a:spcBef>
                <a:spcPct val="0"/>
              </a:spcBef>
              <a:buFont typeface="Wingdings" panose="05000000000000000000" pitchFamily="2" charset="2"/>
              <a:buChar char="ü"/>
              <a:defRPr/>
            </a:pPr>
            <a:r>
              <a:rPr lang="fa-IR" altLang="fa-IR" sz="2600" b="1" dirty="0" smtClean="0">
                <a:cs typeface="B Titr" panose="00000700000000000000" pitchFamily="2" charset="-78"/>
              </a:rPr>
              <a:t>فتنه ای سنگین که هجمه تمام عیار به ارکان اندیشه نظام اسلامی داشت </a:t>
            </a:r>
          </a:p>
          <a:p>
            <a:pPr algn="justLow" eaLnBrk="1" hangingPunct="1">
              <a:lnSpc>
                <a:spcPct val="150000"/>
              </a:lnSpc>
              <a:spcBef>
                <a:spcPct val="0"/>
              </a:spcBef>
              <a:buFont typeface="Wingdings" panose="05000000000000000000" pitchFamily="2" charset="2"/>
              <a:buChar char="ü"/>
              <a:defRPr/>
            </a:pPr>
            <a:r>
              <a:rPr lang="fa-IR" altLang="fa-IR" sz="2600" b="1" dirty="0">
                <a:cs typeface="B Titr" panose="00000700000000000000" pitchFamily="2" charset="-78"/>
              </a:rPr>
              <a:t>فتنه </a:t>
            </a:r>
            <a:r>
              <a:rPr lang="fa-IR" altLang="fa-IR" sz="2600" b="1" dirty="0" smtClean="0">
                <a:cs typeface="B Titr" panose="00000700000000000000" pitchFamily="2" charset="-78"/>
              </a:rPr>
              <a:t>88 را باید یکی </a:t>
            </a:r>
            <a:r>
              <a:rPr lang="fa-IR" altLang="fa-IR" sz="2600" b="1" dirty="0">
                <a:cs typeface="B Titr" panose="00000700000000000000" pitchFamily="2" charset="-78"/>
              </a:rPr>
              <a:t>از پیچیده ترین توطئه </a:t>
            </a:r>
            <a:r>
              <a:rPr lang="fa-IR" altLang="fa-IR" sz="2600" b="1" dirty="0" smtClean="0">
                <a:cs typeface="B Titr" panose="00000700000000000000" pitchFamily="2" charset="-78"/>
              </a:rPr>
              <a:t>های استکبار علیه ج.ا.ا.دانست</a:t>
            </a:r>
          </a:p>
          <a:p>
            <a:pPr algn="justLow" eaLnBrk="1" hangingPunct="1">
              <a:lnSpc>
                <a:spcPct val="150000"/>
              </a:lnSpc>
              <a:spcBef>
                <a:spcPct val="0"/>
              </a:spcBef>
              <a:buFont typeface="Wingdings" panose="05000000000000000000" pitchFamily="2" charset="2"/>
              <a:buChar char="ü"/>
              <a:defRPr/>
            </a:pPr>
            <a:r>
              <a:rPr lang="ar-SA" sz="2600" b="1" dirty="0">
                <a:cs typeface="B Titr" panose="00000700000000000000" pitchFamily="2" charset="-78"/>
              </a:rPr>
              <a:t>در واقع فتنه سال 88 برآیند همه فتنه‌هایی بود که از پیش از پیروزی انقلاب تا دوره خاتمی با هدف در هم کوبیدن یا انحراف انقلاب اسلامی در فضای داخلی و بین‌المللی علیه انقلاب دنبال شده بود و به صور مختلف فعالیت </a:t>
            </a:r>
            <a:r>
              <a:rPr lang="ar-SA" sz="2600" b="1" dirty="0" smtClean="0">
                <a:cs typeface="B Titr" panose="00000700000000000000" pitchFamily="2" charset="-78"/>
              </a:rPr>
              <a:t>می‌کردند</a:t>
            </a:r>
          </a:p>
        </p:txBody>
      </p:sp>
      <p:sp>
        <p:nvSpPr>
          <p:cNvPr id="83971" name="Slide Number Placeholder 7"/>
          <p:cNvSpPr>
            <a:spLocks noGrp="1"/>
          </p:cNvSpPr>
          <p:nvPr>
            <p:ph type="sldNum" sz="quarter" idx="12"/>
          </p:nvPr>
        </p:nvSpPr>
        <p:spPr>
          <a:xfrm>
            <a:off x="0" y="6381750"/>
            <a:ext cx="31432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12FBDC68-6A48-464D-B18A-ADB883AAE7BE}" type="slidenum">
              <a:rPr lang="ar-SA" altLang="fa-IR" sz="1400" smtClean="0">
                <a:solidFill>
                  <a:srgbClr val="000000"/>
                </a:solidFill>
              </a:rPr>
              <a:pPr algn="l">
                <a:spcBef>
                  <a:spcPct val="0"/>
                </a:spcBef>
                <a:buFontTx/>
                <a:buNone/>
              </a:pPr>
              <a:t>10</a:t>
            </a:fld>
            <a:endParaRPr lang="en-US" altLang="fa-IR" sz="1400" smtClean="0">
              <a:solidFill>
                <a:srgbClr val="000000"/>
              </a:solidFill>
            </a:endParaRPr>
          </a:p>
        </p:txBody>
      </p:sp>
      <p:sp>
        <p:nvSpPr>
          <p:cNvPr id="83972" name="Rectangle 9"/>
          <p:cNvSpPr>
            <a:spLocks noChangeArrowheads="1"/>
          </p:cNvSpPr>
          <p:nvPr/>
        </p:nvSpPr>
        <p:spPr bwMode="auto">
          <a:xfrm>
            <a:off x="200025" y="188913"/>
            <a:ext cx="9505950" cy="6408737"/>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eaLnBrk="1" hangingPunct="1">
              <a:spcBef>
                <a:spcPct val="0"/>
              </a:spcBef>
              <a:buFontTx/>
              <a:buNone/>
            </a:pPr>
            <a:endParaRPr lang="en-US" altLang="fa-IR" sz="1800">
              <a:solidFill>
                <a:srgbClr val="000000"/>
              </a:solidFill>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Effect transition="in" filter="fade">
                                      <p:cBhvr>
                                        <p:cTn id="7" dur="1000">
                                          <p:stCondLst>
                                            <p:cond delay="0"/>
                                          </p:stCondLst>
                                        </p:cTn>
                                        <p:tgtEl>
                                          <p:spTgt spid="1126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42">
                                            <p:txEl>
                                              <p:pRg st="1" end="1"/>
                                            </p:txEl>
                                          </p:spTgt>
                                        </p:tgtEl>
                                        <p:attrNameLst>
                                          <p:attrName>style.visibility</p:attrName>
                                        </p:attrNameLst>
                                      </p:cBhvr>
                                      <p:to>
                                        <p:strVal val="visible"/>
                                      </p:to>
                                    </p:set>
                                    <p:animEffect transition="in" filter="fade">
                                      <p:cBhvr>
                                        <p:cTn id="12" dur="1000">
                                          <p:stCondLst>
                                            <p:cond delay="0"/>
                                          </p:stCondLst>
                                        </p:cTn>
                                        <p:tgtEl>
                                          <p:spTgt spid="1126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42">
                                            <p:txEl>
                                              <p:pRg st="2" end="2"/>
                                            </p:txEl>
                                          </p:spTgt>
                                        </p:tgtEl>
                                        <p:attrNameLst>
                                          <p:attrName>style.visibility</p:attrName>
                                        </p:attrNameLst>
                                      </p:cBhvr>
                                      <p:to>
                                        <p:strVal val="visible"/>
                                      </p:to>
                                    </p:set>
                                    <p:animEffect transition="in" filter="fade">
                                      <p:cBhvr>
                                        <p:cTn id="17" dur="1000">
                                          <p:stCondLst>
                                            <p:cond delay="0"/>
                                          </p:stCondLst>
                                        </p:cTn>
                                        <p:tgtEl>
                                          <p:spTgt spid="1126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42">
                                            <p:txEl>
                                              <p:pRg st="3" end="3"/>
                                            </p:txEl>
                                          </p:spTgt>
                                        </p:tgtEl>
                                        <p:attrNameLst>
                                          <p:attrName>style.visibility</p:attrName>
                                        </p:attrNameLst>
                                      </p:cBhvr>
                                      <p:to>
                                        <p:strVal val="visible"/>
                                      </p:to>
                                    </p:set>
                                    <p:animEffect transition="in" filter="fade">
                                      <p:cBhvr>
                                        <p:cTn id="22" dur="1000">
                                          <p:stCondLst>
                                            <p:cond delay="0"/>
                                          </p:stCondLst>
                                        </p:cTn>
                                        <p:tgtEl>
                                          <p:spTgt spid="11264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42">
                                            <p:txEl>
                                              <p:pRg st="4" end="4"/>
                                            </p:txEl>
                                          </p:spTgt>
                                        </p:tgtEl>
                                        <p:attrNameLst>
                                          <p:attrName>style.visibility</p:attrName>
                                        </p:attrNameLst>
                                      </p:cBhvr>
                                      <p:to>
                                        <p:strVal val="visible"/>
                                      </p:to>
                                    </p:set>
                                    <p:animEffect transition="in" filter="fade">
                                      <p:cBhvr>
                                        <p:cTn id="27" dur="1000">
                                          <p:stCondLst>
                                            <p:cond delay="0"/>
                                          </p:stCondLst>
                                        </p:cTn>
                                        <p:tgtEl>
                                          <p:spTgt spid="11264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42">
                                            <p:txEl>
                                              <p:pRg st="5" end="5"/>
                                            </p:txEl>
                                          </p:spTgt>
                                        </p:tgtEl>
                                        <p:attrNameLst>
                                          <p:attrName>style.visibility</p:attrName>
                                        </p:attrNameLst>
                                      </p:cBhvr>
                                      <p:to>
                                        <p:strVal val="visible"/>
                                      </p:to>
                                    </p:set>
                                    <p:animEffect transition="in" filter="fade">
                                      <p:cBhvr>
                                        <p:cTn id="32" dur="1000">
                                          <p:stCondLst>
                                            <p:cond delay="0"/>
                                          </p:stCondLst>
                                        </p:cTn>
                                        <p:tgtEl>
                                          <p:spTgt spid="11264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42">
                                            <p:txEl>
                                              <p:pRg st="6" end="6"/>
                                            </p:txEl>
                                          </p:spTgt>
                                        </p:tgtEl>
                                        <p:attrNameLst>
                                          <p:attrName>style.visibility</p:attrName>
                                        </p:attrNameLst>
                                      </p:cBhvr>
                                      <p:to>
                                        <p:strVal val="visible"/>
                                      </p:to>
                                    </p:set>
                                    <p:animEffect transition="in" filter="fade">
                                      <p:cBhvr>
                                        <p:cTn id="37" dur="1000">
                                          <p:stCondLst>
                                            <p:cond delay="0"/>
                                          </p:stCondLst>
                                        </p:cTn>
                                        <p:tgtEl>
                                          <p:spTgt spid="1126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Users\Dell\Pictures\تصاویرفتنه 8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63" y="0"/>
            <a:ext cx="9906001" cy="6858000"/>
          </a:xfrm>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xfrm>
            <a:off x="0" y="44450"/>
            <a:ext cx="9848850" cy="6813550"/>
          </a:xfrm>
        </p:spPr>
        <p:txBody>
          <a:bodyPr/>
          <a:lstStyle/>
          <a:p>
            <a:pPr marL="0" indent="0" algn="ctr">
              <a:lnSpc>
                <a:spcPct val="150000"/>
              </a:lnSpc>
              <a:spcBef>
                <a:spcPct val="0"/>
              </a:spcBef>
              <a:buFontTx/>
              <a:buNone/>
            </a:pPr>
            <a:r>
              <a:rPr lang="ar-SA" altLang="fa-IR" sz="3600" smtClean="0">
                <a:cs typeface="B Titr" pitchFamily="2" charset="-78"/>
              </a:rPr>
              <a:t> </a:t>
            </a:r>
            <a:r>
              <a:rPr lang="fa-IR" altLang="fa-IR" sz="3600" b="1" smtClean="0">
                <a:solidFill>
                  <a:srgbClr val="FF0000"/>
                </a:solidFill>
                <a:cs typeface="B Titr" pitchFamily="2" charset="-78"/>
              </a:rPr>
              <a:t>ویژگی های فتنه</a:t>
            </a:r>
          </a:p>
          <a:p>
            <a:pPr marL="0" indent="0" algn="ctr">
              <a:lnSpc>
                <a:spcPct val="250000"/>
              </a:lnSpc>
              <a:spcBef>
                <a:spcPct val="0"/>
              </a:spcBef>
              <a:buFontTx/>
              <a:buNone/>
            </a:pPr>
            <a:r>
              <a:rPr lang="fa-IR" altLang="fa-IR" sz="2800" b="1" smtClean="0">
                <a:solidFill>
                  <a:srgbClr val="000000"/>
                </a:solidFill>
                <a:cs typeface="B Titr" pitchFamily="2" charset="-78"/>
              </a:rPr>
              <a:t>1- پیچیده، غبار آلود</a:t>
            </a:r>
          </a:p>
          <a:p>
            <a:pPr marL="0" indent="0" algn="ctr">
              <a:lnSpc>
                <a:spcPct val="250000"/>
              </a:lnSpc>
              <a:spcBef>
                <a:spcPct val="0"/>
              </a:spcBef>
              <a:buFontTx/>
              <a:buNone/>
            </a:pPr>
            <a:r>
              <a:rPr lang="fa-IR" altLang="fa-IR" sz="2800" b="1" smtClean="0">
                <a:solidFill>
                  <a:srgbClr val="000000"/>
                </a:solidFill>
                <a:cs typeface="B Titr" pitchFamily="2" charset="-78"/>
              </a:rPr>
              <a:t> 2- خاکستری</a:t>
            </a:r>
          </a:p>
          <a:p>
            <a:pPr marL="0" indent="0" algn="ctr">
              <a:lnSpc>
                <a:spcPct val="250000"/>
              </a:lnSpc>
              <a:spcBef>
                <a:spcPct val="0"/>
              </a:spcBef>
              <a:buFontTx/>
              <a:buNone/>
            </a:pPr>
            <a:r>
              <a:rPr lang="fa-IR" altLang="fa-IR" sz="2800" b="1" smtClean="0">
                <a:solidFill>
                  <a:srgbClr val="000000"/>
                </a:solidFill>
                <a:cs typeface="B Titr" pitchFamily="2" charset="-78"/>
              </a:rPr>
              <a:t> 3- توام با القاء شک و تردید </a:t>
            </a:r>
          </a:p>
          <a:p>
            <a:pPr marL="0" indent="0" algn="ctr">
              <a:lnSpc>
                <a:spcPct val="250000"/>
              </a:lnSpc>
              <a:spcBef>
                <a:spcPct val="0"/>
              </a:spcBef>
              <a:buFontTx/>
              <a:buNone/>
            </a:pPr>
            <a:r>
              <a:rPr lang="fa-IR" altLang="fa-IR" sz="2800" b="1" smtClean="0">
                <a:solidFill>
                  <a:srgbClr val="000000"/>
                </a:solidFill>
                <a:cs typeface="B Titr" pitchFamily="2" charset="-78"/>
              </a:rPr>
              <a:t>4- به هم آمیخته شدن حق و باطل</a:t>
            </a:r>
          </a:p>
        </p:txBody>
      </p:sp>
      <p:sp>
        <p:nvSpPr>
          <p:cNvPr id="860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CD7D0DB9-05CE-4551-9095-B9B48C2FB897}" type="slidenum">
              <a:rPr lang="ar-SA" altLang="fa-IR" sz="1400" smtClean="0">
                <a:solidFill>
                  <a:srgbClr val="000000"/>
                </a:solidFill>
              </a:rPr>
              <a:pPr algn="l">
                <a:spcBef>
                  <a:spcPct val="0"/>
                </a:spcBef>
                <a:buFontTx/>
                <a:buNone/>
              </a:pPr>
              <a:t>12</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44450"/>
            <a:ext cx="9848850" cy="6813550"/>
          </a:xfrm>
        </p:spPr>
        <p:txBody>
          <a:bodyPr/>
          <a:lstStyle/>
          <a:p>
            <a:pPr marL="0" indent="0" algn="ctr">
              <a:lnSpc>
                <a:spcPct val="150000"/>
              </a:lnSpc>
              <a:spcBef>
                <a:spcPct val="0"/>
              </a:spcBef>
              <a:buFontTx/>
              <a:buNone/>
              <a:defRPr/>
            </a:pPr>
            <a:r>
              <a:rPr lang="ar-SA" altLang="fa-IR" sz="3600" dirty="0" smtClean="0">
                <a:cs typeface="B Titr" panose="00000700000000000000" pitchFamily="2" charset="-78"/>
              </a:rPr>
              <a:t> </a:t>
            </a:r>
            <a:r>
              <a:rPr lang="fa-IR" altLang="fa-IR" sz="3600" b="1" dirty="0" smtClean="0">
                <a:solidFill>
                  <a:srgbClr val="FF0000"/>
                </a:solidFill>
                <a:cs typeface="B Titr" panose="00000700000000000000" pitchFamily="2" charset="-78"/>
              </a:rPr>
              <a:t>بازیگران و گروههای دخیل فتنه</a:t>
            </a:r>
            <a:endParaRPr lang="en-US" altLang="fa-IR" sz="3600" dirty="0" smtClean="0">
              <a:solidFill>
                <a:srgbClr val="FF0000"/>
              </a:solidFill>
              <a:cs typeface="B Titr" panose="00000700000000000000" pitchFamily="2" charset="-78"/>
            </a:endParaRPr>
          </a:p>
          <a:p>
            <a:pPr marL="0" indent="0" algn="justLow">
              <a:lnSpc>
                <a:spcPct val="150000"/>
              </a:lnSpc>
              <a:spcBef>
                <a:spcPct val="0"/>
              </a:spcBef>
              <a:buFontTx/>
              <a:buNone/>
              <a:defRPr/>
            </a:pPr>
            <a:r>
              <a:rPr lang="ar-SA" altLang="fa-IR" sz="2800" dirty="0" smtClean="0">
                <a:cs typeface="B Titr" panose="00000700000000000000" pitchFamily="2" charset="-78"/>
              </a:rPr>
              <a:t>فتنه 88 بر اساس </a:t>
            </a:r>
            <a:r>
              <a:rPr lang="fa-IR" altLang="fa-IR" sz="2800" dirty="0" smtClean="0">
                <a:cs typeface="B Titr" panose="00000700000000000000" pitchFamily="2" charset="-78"/>
              </a:rPr>
              <a:t>یک </a:t>
            </a:r>
            <a:r>
              <a:rPr lang="ar-SA" altLang="fa-IR" sz="2800" dirty="0" smtClean="0">
                <a:cs typeface="B Titr" panose="00000700000000000000" pitchFamily="2" charset="-78"/>
              </a:rPr>
              <a:t>سناریوی </a:t>
            </a:r>
            <a:r>
              <a:rPr lang="fa-IR" altLang="fa-IR" sz="2800" dirty="0" smtClean="0">
                <a:cs typeface="B Titr" panose="00000700000000000000" pitchFamily="2" charset="-78"/>
              </a:rPr>
              <a:t>توسط گروههای زیر اجراء گردید.</a:t>
            </a:r>
            <a:r>
              <a:rPr lang="ar-SA" altLang="fa-IR" sz="2800" dirty="0" smtClean="0">
                <a:cs typeface="B Titr" panose="00000700000000000000" pitchFamily="2" charset="-78"/>
              </a:rPr>
              <a:t> </a:t>
            </a:r>
            <a:endParaRPr lang="en-US" altLang="fa-IR" sz="2800" dirty="0" smtClean="0">
              <a:cs typeface="B Titr" panose="00000700000000000000" pitchFamily="2" charset="-78"/>
            </a:endParaRPr>
          </a:p>
          <a:p>
            <a:pPr marL="0" indent="0" algn="justLow">
              <a:lnSpc>
                <a:spcPct val="150000"/>
              </a:lnSpc>
              <a:spcBef>
                <a:spcPct val="0"/>
              </a:spcBef>
              <a:buFontTx/>
              <a:buNone/>
              <a:defRPr/>
            </a:pPr>
            <a:r>
              <a:rPr lang="ar-SA" altLang="fa-IR" sz="2800" dirty="0" smtClean="0">
                <a:solidFill>
                  <a:srgbClr val="FF0000"/>
                </a:solidFill>
                <a:effectLst>
                  <a:outerShdw blurRad="38100" dist="38100" dir="2700000" algn="tl">
                    <a:srgbClr val="000000">
                      <a:alpha val="43137"/>
                    </a:srgbClr>
                  </a:outerShdw>
                </a:effectLst>
                <a:cs typeface="B Titr" panose="00000700000000000000" pitchFamily="2" charset="-78"/>
              </a:rPr>
              <a:t>1- </a:t>
            </a:r>
            <a:r>
              <a:rPr lang="ar-SA" altLang="fa-IR" sz="2800" b="1" dirty="0" smtClean="0">
                <a:solidFill>
                  <a:srgbClr val="FF0000"/>
                </a:solidFill>
                <a:effectLst>
                  <a:outerShdw blurRad="38100" dist="38100" dir="2700000" algn="tl">
                    <a:srgbClr val="000000">
                      <a:alpha val="43137"/>
                    </a:srgbClr>
                  </a:outerShdw>
                </a:effectLst>
                <a:cs typeface="B Titr" panose="00000700000000000000" pitchFamily="2" charset="-78"/>
              </a:rPr>
              <a:t>گروه نمایشنامه نویس:</a:t>
            </a:r>
            <a:r>
              <a:rPr lang="fa-IR" altLang="fa-IR" sz="2800" b="1" dirty="0" smtClean="0">
                <a:solidFill>
                  <a:srgbClr val="FF0000"/>
                </a:solidFill>
                <a:effectLst>
                  <a:outerShdw blurRad="38100" dist="38100" dir="2700000" algn="tl">
                    <a:srgbClr val="000000">
                      <a:alpha val="43137"/>
                    </a:srgbClr>
                  </a:outerShdw>
                </a:effectLst>
                <a:cs typeface="B Titr" panose="00000700000000000000" pitchFamily="2" charset="-78"/>
              </a:rPr>
              <a:t> </a:t>
            </a:r>
          </a:p>
          <a:p>
            <a:pPr marL="0" indent="0" algn="justLow">
              <a:lnSpc>
                <a:spcPct val="150000"/>
              </a:lnSpc>
              <a:spcBef>
                <a:spcPct val="0"/>
              </a:spcBef>
              <a:buFontTx/>
              <a:buNone/>
              <a:defRPr/>
            </a:pPr>
            <a:r>
              <a:rPr lang="fa-IR" altLang="fa-IR" sz="2800" dirty="0" smtClean="0">
                <a:cs typeface="B Titr" panose="00000700000000000000" pitchFamily="2" charset="-78"/>
              </a:rPr>
              <a:t>		آمریکا ، انگلیس همپیمانان </a:t>
            </a:r>
            <a:r>
              <a:rPr lang="ar-SA" altLang="fa-IR" sz="2800" dirty="0" smtClean="0">
                <a:cs typeface="B Titr" panose="00000700000000000000" pitchFamily="2" charset="-78"/>
              </a:rPr>
              <a:t>غرب</a:t>
            </a:r>
            <a:r>
              <a:rPr lang="fa-IR" altLang="fa-IR" sz="2800" dirty="0" smtClean="0">
                <a:cs typeface="B Titr" panose="00000700000000000000" pitchFamily="2" charset="-78"/>
              </a:rPr>
              <a:t>ی</a:t>
            </a:r>
            <a:r>
              <a:rPr lang="fa-IR" altLang="fa-IR" sz="2800" dirty="0">
                <a:cs typeface="B Titr" panose="00000700000000000000" pitchFamily="2" charset="-78"/>
              </a:rPr>
              <a:t> </a:t>
            </a:r>
            <a:r>
              <a:rPr lang="fa-IR" altLang="fa-IR" sz="2800" dirty="0" smtClean="0">
                <a:cs typeface="B Titr" panose="00000700000000000000" pitchFamily="2" charset="-78"/>
              </a:rPr>
              <a:t>(سیا، موساد، اتاق فکر ها)</a:t>
            </a:r>
          </a:p>
          <a:p>
            <a:pPr marL="0" indent="0" algn="justLow">
              <a:lnSpc>
                <a:spcPct val="150000"/>
              </a:lnSpc>
              <a:spcBef>
                <a:spcPct val="0"/>
              </a:spcBef>
              <a:buFontTx/>
              <a:buNone/>
              <a:defRPr/>
            </a:pPr>
            <a:r>
              <a:rPr lang="ar-SA" altLang="fa-IR" sz="2800" dirty="0">
                <a:solidFill>
                  <a:srgbClr val="FF0000"/>
                </a:solidFill>
                <a:effectLst>
                  <a:outerShdw blurRad="38100" dist="38100" dir="2700000" algn="tl">
                    <a:srgbClr val="000000">
                      <a:alpha val="43137"/>
                    </a:srgbClr>
                  </a:outerShdw>
                </a:effectLst>
                <a:cs typeface="B Titr" panose="00000700000000000000" pitchFamily="2" charset="-78"/>
              </a:rPr>
              <a:t>2- گروه اسپانسر و پشتیبانی کننده:</a:t>
            </a:r>
            <a:r>
              <a:rPr lang="fa-IR" altLang="fa-IR" sz="2800" dirty="0">
                <a:solidFill>
                  <a:srgbClr val="FF0000"/>
                </a:solidFill>
                <a:effectLst>
                  <a:outerShdw blurRad="38100" dist="38100" dir="2700000" algn="tl">
                    <a:srgbClr val="000000">
                      <a:alpha val="43137"/>
                    </a:srgbClr>
                  </a:outerShdw>
                </a:effectLst>
                <a:cs typeface="B Titr" panose="00000700000000000000" pitchFamily="2" charset="-78"/>
              </a:rPr>
              <a:t> </a:t>
            </a:r>
            <a:endParaRPr lang="fa-IR" altLang="fa-IR" sz="2800" dirty="0" smtClean="0">
              <a:solidFill>
                <a:srgbClr val="FF0000"/>
              </a:solidFill>
              <a:effectLst>
                <a:outerShdw blurRad="38100" dist="38100" dir="2700000" algn="tl">
                  <a:srgbClr val="000000">
                    <a:alpha val="43137"/>
                  </a:srgbClr>
                </a:outerShdw>
              </a:effectLst>
              <a:cs typeface="B Titr" panose="00000700000000000000" pitchFamily="2" charset="-78"/>
            </a:endParaRPr>
          </a:p>
          <a:p>
            <a:pPr marL="0" indent="0" algn="justLow">
              <a:lnSpc>
                <a:spcPct val="150000"/>
              </a:lnSpc>
              <a:spcBef>
                <a:spcPct val="0"/>
              </a:spcBef>
              <a:buFontTx/>
              <a:buNone/>
              <a:defRPr/>
            </a:pPr>
            <a:r>
              <a:rPr lang="fa-IR" altLang="fa-IR" sz="2800" dirty="0" smtClean="0">
                <a:cs typeface="B Titr" panose="00000700000000000000" pitchFamily="2" charset="-78"/>
              </a:rPr>
              <a:t>		کشور های مرتجع عربی، </a:t>
            </a:r>
            <a:r>
              <a:rPr lang="ar-SA" altLang="fa-IR" sz="2800" dirty="0" smtClean="0">
                <a:cs typeface="B Titr" panose="00000700000000000000" pitchFamily="2" charset="-78"/>
              </a:rPr>
              <a:t>معاندان و مخالفان انقلاب اسلامی </a:t>
            </a:r>
            <a:endParaRPr lang="fa-IR" altLang="fa-IR" sz="2800" dirty="0" smtClean="0">
              <a:cs typeface="B Titr" panose="00000700000000000000" pitchFamily="2" charset="-78"/>
            </a:endParaRPr>
          </a:p>
          <a:p>
            <a:pPr algn="justLow">
              <a:lnSpc>
                <a:spcPct val="150000"/>
              </a:lnSpc>
              <a:spcBef>
                <a:spcPct val="0"/>
              </a:spcBef>
              <a:defRPr/>
            </a:pPr>
            <a:r>
              <a:rPr lang="fa-IR" sz="2800" kern="1200" dirty="0">
                <a:cs typeface="B Titr" pitchFamily="2" charset="-78"/>
              </a:rPr>
              <a:t>ملک </a:t>
            </a:r>
            <a:r>
              <a:rPr lang="fa-IR" sz="2800" kern="1200" dirty="0" smtClean="0">
                <a:cs typeface="B Titr" pitchFamily="2" charset="-78"/>
              </a:rPr>
              <a:t>عبدالله: </a:t>
            </a:r>
            <a:r>
              <a:rPr lang="fa-IR" sz="2800" kern="1200" dirty="0" smtClean="0">
                <a:cs typeface="B Titr" pitchFamily="2" charset="-78"/>
              </a:rPr>
              <a:t>شما </a:t>
            </a:r>
            <a:r>
              <a:rPr lang="fa-IR" sz="2800" kern="1200" dirty="0">
                <a:cs typeface="B Titr" pitchFamily="2" charset="-78"/>
              </a:rPr>
              <a:t>همه توان خود را برای نابودی نظام بکار ببرید پول با </a:t>
            </a:r>
            <a:r>
              <a:rPr lang="fa-IR" sz="2800" kern="1200" dirty="0" smtClean="0">
                <a:cs typeface="B Titr" pitchFamily="2" charset="-78"/>
              </a:rPr>
              <a:t>ما.</a:t>
            </a:r>
            <a:endParaRPr lang="fa-IR" altLang="fa-IR" sz="2800" dirty="0" smtClean="0">
              <a:cs typeface="B Titr" panose="00000700000000000000" pitchFamily="2" charset="-78"/>
            </a:endParaRPr>
          </a:p>
          <a:p>
            <a:pPr marL="0" indent="0" algn="justLow">
              <a:lnSpc>
                <a:spcPct val="150000"/>
              </a:lnSpc>
              <a:spcBef>
                <a:spcPct val="0"/>
              </a:spcBef>
              <a:buFontTx/>
              <a:buNone/>
              <a:defRPr/>
            </a:pPr>
            <a:r>
              <a:rPr lang="ar-SA" altLang="fa-IR" sz="2800" dirty="0">
                <a:solidFill>
                  <a:srgbClr val="FF0000"/>
                </a:solidFill>
                <a:effectLst>
                  <a:outerShdw blurRad="38100" dist="38100" dir="2700000" algn="tl">
                    <a:srgbClr val="000000">
                      <a:alpha val="43137"/>
                    </a:srgbClr>
                  </a:outerShdw>
                </a:effectLst>
                <a:cs typeface="B Titr" panose="00000700000000000000" pitchFamily="2" charset="-78"/>
              </a:rPr>
              <a:t>3- گروه کارگردانی: </a:t>
            </a:r>
            <a:endParaRPr lang="fa-IR" altLang="fa-IR" sz="2800" dirty="0" smtClean="0">
              <a:solidFill>
                <a:srgbClr val="FF0000"/>
              </a:solidFill>
              <a:effectLst>
                <a:outerShdw blurRad="38100" dist="38100" dir="2700000" algn="tl">
                  <a:srgbClr val="000000">
                    <a:alpha val="43137"/>
                  </a:srgbClr>
                </a:outerShdw>
              </a:effectLst>
              <a:cs typeface="B Titr" panose="00000700000000000000" pitchFamily="2" charset="-78"/>
            </a:endParaRPr>
          </a:p>
          <a:p>
            <a:pPr marL="0" indent="0" algn="justLow">
              <a:lnSpc>
                <a:spcPct val="150000"/>
              </a:lnSpc>
              <a:spcBef>
                <a:spcPct val="0"/>
              </a:spcBef>
              <a:buFontTx/>
              <a:buNone/>
              <a:defRPr/>
            </a:pPr>
            <a:r>
              <a:rPr lang="fa-IR" altLang="fa-IR" sz="2800" dirty="0" smtClean="0">
                <a:cs typeface="B Titr" panose="00000700000000000000" pitchFamily="2" charset="-78"/>
              </a:rPr>
              <a:t>		</a:t>
            </a:r>
            <a:r>
              <a:rPr lang="ar-SA" altLang="fa-IR" sz="2800" dirty="0" smtClean="0">
                <a:cs typeface="B Titr" panose="00000700000000000000" pitchFamily="2" charset="-78"/>
              </a:rPr>
              <a:t>جریان اپوزیسیون که با نفوذ در گروههای اصلاح طلبی بدنبال </a:t>
            </a:r>
            <a:r>
              <a:rPr lang="fa-IR" altLang="fa-IR" sz="2800" dirty="0" smtClean="0">
                <a:cs typeface="B Titr" panose="00000700000000000000" pitchFamily="2" charset="-78"/>
              </a:rPr>
              <a:t>		</a:t>
            </a:r>
            <a:r>
              <a:rPr lang="ar-SA" altLang="fa-IR" sz="2800" dirty="0" smtClean="0">
                <a:cs typeface="B Titr" panose="00000700000000000000" pitchFamily="2" charset="-78"/>
              </a:rPr>
              <a:t>منحرف </a:t>
            </a:r>
            <a:r>
              <a:rPr lang="fa-IR" altLang="fa-IR" sz="2800" dirty="0" smtClean="0">
                <a:cs typeface="B Titr" panose="00000700000000000000" pitchFamily="2" charset="-78"/>
              </a:rPr>
              <a:t> </a:t>
            </a:r>
            <a:r>
              <a:rPr lang="ar-SA" altLang="fa-IR" sz="2800" dirty="0" smtClean="0">
                <a:cs typeface="B Titr" panose="00000700000000000000" pitchFamily="2" charset="-78"/>
              </a:rPr>
              <a:t>ساختن انقلاب اسلامی از جهت اصلی خود میباشد.</a:t>
            </a:r>
            <a:endParaRPr lang="en-US" altLang="fa-IR" sz="2800" dirty="0" smtClean="0">
              <a:cs typeface="B Titr" panose="00000700000000000000" pitchFamily="2" charset="-78"/>
            </a:endParaRPr>
          </a:p>
        </p:txBody>
      </p:sp>
      <p:sp>
        <p:nvSpPr>
          <p:cNvPr id="870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7C8B20D0-A67B-42FF-B127-78CBFC05C1D0}" type="slidenum">
              <a:rPr lang="ar-SA" altLang="fa-IR" sz="1400" smtClean="0">
                <a:solidFill>
                  <a:srgbClr val="000000"/>
                </a:solidFill>
              </a:rPr>
              <a:pPr algn="l">
                <a:spcBef>
                  <a:spcPct val="0"/>
                </a:spcBef>
                <a:buFontTx/>
                <a:buNone/>
              </a:pPr>
              <a:t>13</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44450"/>
            <a:ext cx="9848850" cy="6813550"/>
          </a:xfrm>
        </p:spPr>
        <p:txBody>
          <a:bodyPr/>
          <a:lstStyle/>
          <a:p>
            <a:pPr marL="0" indent="0" algn="ctr">
              <a:lnSpc>
                <a:spcPct val="150000"/>
              </a:lnSpc>
              <a:spcBef>
                <a:spcPct val="0"/>
              </a:spcBef>
              <a:buFontTx/>
              <a:buNone/>
              <a:defRPr/>
            </a:pPr>
            <a:r>
              <a:rPr lang="ar-SA" altLang="fa-IR" sz="2700" dirty="0" smtClean="0">
                <a:cs typeface="B Titr" panose="00000700000000000000" pitchFamily="2" charset="-78"/>
              </a:rPr>
              <a:t> </a:t>
            </a:r>
            <a:r>
              <a:rPr lang="fa-IR" altLang="fa-IR" sz="2800" b="1" dirty="0" smtClean="0">
                <a:solidFill>
                  <a:srgbClr val="FF0000"/>
                </a:solidFill>
                <a:cs typeface="B Titr" panose="00000700000000000000" pitchFamily="2" charset="-78"/>
              </a:rPr>
              <a:t>بازیگران و گروههای دخیل فتنه</a:t>
            </a:r>
            <a:endParaRPr lang="en-US" altLang="fa-IR" sz="2800" dirty="0" smtClean="0">
              <a:solidFill>
                <a:srgbClr val="FF0000"/>
              </a:solidFill>
              <a:cs typeface="B Titr" panose="00000700000000000000" pitchFamily="2" charset="-78"/>
            </a:endParaRPr>
          </a:p>
          <a:p>
            <a:pPr marL="0" indent="0" algn="justLow">
              <a:lnSpc>
                <a:spcPct val="150000"/>
              </a:lnSpc>
              <a:spcBef>
                <a:spcPct val="0"/>
              </a:spcBef>
              <a:buFontTx/>
              <a:buNone/>
              <a:defRPr/>
            </a:pPr>
            <a:r>
              <a:rPr lang="ar-SA" altLang="fa-IR" sz="2700" dirty="0" smtClean="0">
                <a:solidFill>
                  <a:srgbClr val="FF0000"/>
                </a:solidFill>
                <a:effectLst>
                  <a:outerShdw blurRad="38100" dist="38100" dir="2700000" algn="tl">
                    <a:srgbClr val="000000">
                      <a:alpha val="43137"/>
                    </a:srgbClr>
                  </a:outerShdw>
                </a:effectLst>
                <a:cs typeface="B Titr" panose="00000700000000000000" pitchFamily="2" charset="-78"/>
              </a:rPr>
              <a:t>4- گروه صحنه گردان:</a:t>
            </a:r>
            <a:r>
              <a:rPr lang="fa-IR" altLang="fa-IR" sz="2700" dirty="0" smtClean="0">
                <a:solidFill>
                  <a:srgbClr val="FF0000"/>
                </a:solidFill>
                <a:effectLst>
                  <a:outerShdw blurRad="38100" dist="38100" dir="2700000" algn="tl">
                    <a:srgbClr val="000000">
                      <a:alpha val="43137"/>
                    </a:srgbClr>
                  </a:outerShdw>
                </a:effectLst>
                <a:cs typeface="B Titr" panose="00000700000000000000" pitchFamily="2" charset="-78"/>
              </a:rPr>
              <a:t> </a:t>
            </a:r>
          </a:p>
          <a:p>
            <a:pPr marL="800100" lvl="2" indent="0" algn="justLow">
              <a:lnSpc>
                <a:spcPct val="150000"/>
              </a:lnSpc>
              <a:spcBef>
                <a:spcPct val="0"/>
              </a:spcBef>
              <a:buFontTx/>
              <a:buNone/>
              <a:defRPr/>
            </a:pPr>
            <a:r>
              <a:rPr lang="ar-SA" altLang="fa-IR" sz="2600" dirty="0" smtClean="0">
                <a:cs typeface="B Titr" panose="00000700000000000000" pitchFamily="2" charset="-78"/>
              </a:rPr>
              <a:t>جریان منتقد</a:t>
            </a:r>
            <a:r>
              <a:rPr lang="fa-IR" altLang="fa-IR" sz="2600" dirty="0" smtClean="0">
                <a:cs typeface="B Titr" panose="00000700000000000000" pitchFamily="2" charset="-78"/>
              </a:rPr>
              <a:t>ی </a:t>
            </a:r>
            <a:r>
              <a:rPr lang="ar-SA" altLang="fa-IR" sz="2600" dirty="0" smtClean="0">
                <a:cs typeface="B Titr" panose="00000700000000000000" pitchFamily="2" charset="-78"/>
              </a:rPr>
              <a:t>که خود را میانه</a:t>
            </a:r>
            <a:r>
              <a:rPr lang="fa-IR" altLang="fa-IR" sz="2600" dirty="0" smtClean="0">
                <a:cs typeface="B Titr" panose="00000700000000000000" pitchFamily="2" charset="-78"/>
              </a:rPr>
              <a:t> رو و </a:t>
            </a:r>
            <a:r>
              <a:rPr lang="ar-SA" altLang="fa-IR" sz="2600" dirty="0" smtClean="0">
                <a:cs typeface="B Titr" panose="00000700000000000000" pitchFamily="2" charset="-78"/>
              </a:rPr>
              <a:t> معتدل معرفی نموده</a:t>
            </a:r>
            <a:r>
              <a:rPr lang="fa-IR" altLang="fa-IR" sz="2600" dirty="0" smtClean="0">
                <a:cs typeface="B Titr" panose="00000700000000000000" pitchFamily="2" charset="-78"/>
              </a:rPr>
              <a:t>،</a:t>
            </a:r>
            <a:r>
              <a:rPr lang="ar-SA" altLang="fa-IR" sz="2600" dirty="0" smtClean="0">
                <a:cs typeface="B Titr" panose="00000700000000000000" pitchFamily="2" charset="-78"/>
              </a:rPr>
              <a:t> </a:t>
            </a:r>
            <a:r>
              <a:rPr lang="fa-IR" altLang="fa-IR" sz="2600" dirty="0" smtClean="0">
                <a:cs typeface="B Titr" panose="00000700000000000000" pitchFamily="2" charset="-78"/>
              </a:rPr>
              <a:t>اما در عمل با بی </a:t>
            </a:r>
            <a:r>
              <a:rPr lang="ar-SA" altLang="fa-IR" sz="2600" dirty="0" smtClean="0">
                <a:cs typeface="B Titr" panose="00000700000000000000" pitchFamily="2" charset="-78"/>
              </a:rPr>
              <a:t>انصاف</a:t>
            </a:r>
            <a:r>
              <a:rPr lang="fa-IR" altLang="fa-IR" sz="2600" dirty="0" smtClean="0">
                <a:cs typeface="B Titr" panose="00000700000000000000" pitchFamily="2" charset="-78"/>
              </a:rPr>
              <a:t>ی تمام، طرف </a:t>
            </a:r>
            <a:r>
              <a:rPr lang="ar-SA" altLang="fa-IR" sz="2600" dirty="0" smtClean="0">
                <a:cs typeface="B Titr" panose="00000700000000000000" pitchFamily="2" charset="-78"/>
              </a:rPr>
              <a:t>مقابل </a:t>
            </a:r>
            <a:r>
              <a:rPr lang="fa-IR" altLang="fa-IR" sz="2600" dirty="0" smtClean="0">
                <a:cs typeface="B Titr" panose="00000700000000000000" pitchFamily="2" charset="-78"/>
              </a:rPr>
              <a:t>را </a:t>
            </a:r>
            <a:r>
              <a:rPr lang="ar-SA" altLang="fa-IR" sz="2600" dirty="0" smtClean="0">
                <a:cs typeface="B Titr" panose="00000700000000000000" pitchFamily="2" charset="-78"/>
              </a:rPr>
              <a:t>متهم</a:t>
            </a:r>
            <a:r>
              <a:rPr lang="fa-IR" altLang="fa-IR" sz="2600" dirty="0" smtClean="0">
                <a:cs typeface="B Titr" panose="00000700000000000000" pitchFamily="2" charset="-78"/>
              </a:rPr>
              <a:t>،</a:t>
            </a:r>
            <a:r>
              <a:rPr lang="ar-SA" altLang="fa-IR" sz="2600" dirty="0" smtClean="0">
                <a:cs typeface="B Titr" panose="00000700000000000000" pitchFamily="2" charset="-78"/>
              </a:rPr>
              <a:t> </a:t>
            </a:r>
            <a:r>
              <a:rPr lang="fa-IR" altLang="fa-IR" sz="2600" dirty="0" smtClean="0">
                <a:cs typeface="B Titr" panose="00000700000000000000" pitchFamily="2" charset="-78"/>
              </a:rPr>
              <a:t>و با افراط </a:t>
            </a:r>
            <a:r>
              <a:rPr lang="fa-IR" altLang="fa-IR" sz="2600" dirty="0">
                <a:cs typeface="B Titr" panose="00000700000000000000" pitchFamily="2" charset="-78"/>
              </a:rPr>
              <a:t>گرایی بی سابقه </a:t>
            </a:r>
            <a:r>
              <a:rPr lang="ar-SA" altLang="fa-IR" sz="2600" dirty="0" smtClean="0">
                <a:cs typeface="B Titr" panose="00000700000000000000" pitchFamily="2" charset="-78"/>
              </a:rPr>
              <a:t>سعی </a:t>
            </a:r>
            <a:r>
              <a:rPr lang="fa-IR" altLang="fa-IR" sz="2600" dirty="0" smtClean="0">
                <a:cs typeface="B Titr" panose="00000700000000000000" pitchFamily="2" charset="-78"/>
              </a:rPr>
              <a:t>کرد رقیب را </a:t>
            </a:r>
            <a:r>
              <a:rPr lang="ar-SA" altLang="fa-IR" sz="2600" dirty="0" smtClean="0">
                <a:cs typeface="B Titr" panose="00000700000000000000" pitchFamily="2" charset="-78"/>
              </a:rPr>
              <a:t>به هر قیمت ممکن از صحنه سیاسی کشور حذف نمایند.</a:t>
            </a:r>
            <a:endParaRPr lang="en-US" altLang="fa-IR" sz="2600" dirty="0" smtClean="0">
              <a:cs typeface="B Titr" panose="00000700000000000000" pitchFamily="2" charset="-78"/>
            </a:endParaRPr>
          </a:p>
          <a:p>
            <a:pPr marL="0" indent="0" algn="justLow">
              <a:lnSpc>
                <a:spcPct val="150000"/>
              </a:lnSpc>
              <a:spcBef>
                <a:spcPct val="0"/>
              </a:spcBef>
              <a:buFontTx/>
              <a:buNone/>
              <a:defRPr/>
            </a:pPr>
            <a:r>
              <a:rPr lang="ar-SA" altLang="fa-IR" sz="2700" dirty="0" smtClean="0">
                <a:solidFill>
                  <a:srgbClr val="FF0000"/>
                </a:solidFill>
                <a:effectLst>
                  <a:outerShdw blurRad="38100" dist="38100" dir="2700000" algn="tl">
                    <a:srgbClr val="000000">
                      <a:alpha val="43137"/>
                    </a:srgbClr>
                  </a:outerShdw>
                </a:effectLst>
                <a:cs typeface="B Titr" panose="00000700000000000000" pitchFamily="2" charset="-78"/>
              </a:rPr>
              <a:t>5- گروه مجری:</a:t>
            </a:r>
            <a:r>
              <a:rPr lang="fa-IR" altLang="fa-IR" sz="2700" dirty="0" smtClean="0">
                <a:solidFill>
                  <a:srgbClr val="FF0000"/>
                </a:solidFill>
                <a:effectLst>
                  <a:outerShdw blurRad="38100" dist="38100" dir="2700000" algn="tl">
                    <a:srgbClr val="000000">
                      <a:alpha val="43137"/>
                    </a:srgbClr>
                  </a:outerShdw>
                </a:effectLst>
                <a:cs typeface="B Titr" panose="00000700000000000000" pitchFamily="2" charset="-78"/>
              </a:rPr>
              <a:t> </a:t>
            </a:r>
          </a:p>
          <a:p>
            <a:pPr marL="811213" lvl="2" indent="-457200" algn="justLow">
              <a:lnSpc>
                <a:spcPct val="150000"/>
              </a:lnSpc>
              <a:spcBef>
                <a:spcPct val="0"/>
              </a:spcBef>
              <a:defRPr/>
            </a:pPr>
            <a:r>
              <a:rPr lang="ar-SA" altLang="fa-IR" sz="2600" u="sng" dirty="0" smtClean="0">
                <a:effectLst>
                  <a:outerShdw blurRad="38100" dist="38100" dir="2700000" algn="tl">
                    <a:srgbClr val="000000">
                      <a:alpha val="43137"/>
                    </a:srgbClr>
                  </a:outerShdw>
                </a:effectLst>
                <a:cs typeface="B Titr" panose="00000700000000000000" pitchFamily="2" charset="-78"/>
              </a:rPr>
              <a:t>جریان رادیکالیست هنجارشکن موسوم به گروههای اصلاح طلب انقلاب گرا</a:t>
            </a:r>
            <a:r>
              <a:rPr lang="fa-IR" altLang="fa-IR" sz="2600" u="sng" dirty="0" smtClean="0">
                <a:effectLst>
                  <a:outerShdw blurRad="38100" dist="38100" dir="2700000" algn="tl">
                    <a:srgbClr val="000000">
                      <a:alpha val="43137"/>
                    </a:srgbClr>
                  </a:outerShdw>
                </a:effectLst>
                <a:cs typeface="B Titr" panose="00000700000000000000" pitchFamily="2" charset="-78"/>
              </a:rPr>
              <a:t>،</a:t>
            </a:r>
            <a:r>
              <a:rPr lang="ar-SA" altLang="fa-IR" sz="2600" u="sng" dirty="0" smtClean="0">
                <a:effectLst>
                  <a:outerShdw blurRad="38100" dist="38100" dir="2700000" algn="tl">
                    <a:srgbClr val="000000">
                      <a:alpha val="43137"/>
                    </a:srgbClr>
                  </a:outerShdw>
                </a:effectLst>
                <a:cs typeface="B Titr" panose="00000700000000000000" pitchFamily="2" charset="-78"/>
              </a:rPr>
              <a:t> </a:t>
            </a:r>
            <a:r>
              <a:rPr lang="fa-IR" altLang="fa-IR" sz="2600" u="sng" dirty="0" smtClean="0">
                <a:effectLst>
                  <a:outerShdw blurRad="38100" dist="38100" dir="2700000" algn="tl">
                    <a:srgbClr val="000000">
                      <a:alpha val="43137"/>
                    </a:srgbClr>
                  </a:outerShdw>
                </a:effectLst>
                <a:cs typeface="B Titr" panose="00000700000000000000" pitchFamily="2" charset="-78"/>
              </a:rPr>
              <a:t> </a:t>
            </a:r>
            <a:r>
              <a:rPr lang="ar-SA" altLang="fa-IR" sz="2600" dirty="0" smtClean="0">
                <a:cs typeface="B Titr" panose="00000700000000000000" pitchFamily="2" charset="-78"/>
              </a:rPr>
              <a:t>که </a:t>
            </a:r>
            <a:r>
              <a:rPr lang="fa-IR" altLang="fa-IR" sz="2600" dirty="0" smtClean="0">
                <a:cs typeface="B Titr" panose="00000700000000000000" pitchFamily="2" charset="-78"/>
              </a:rPr>
              <a:t>حاضر نبودند خواسته های خود </a:t>
            </a:r>
            <a:r>
              <a:rPr lang="ar-SA" altLang="fa-IR" sz="2600" dirty="0" smtClean="0">
                <a:cs typeface="B Titr" panose="00000700000000000000" pitchFamily="2" charset="-78"/>
              </a:rPr>
              <a:t>را در چارچوب قانون اساسی پیگیری</a:t>
            </a:r>
            <a:r>
              <a:rPr lang="fa-IR" altLang="fa-IR" sz="2600" dirty="0" smtClean="0">
                <a:cs typeface="B Titr" panose="00000700000000000000" pitchFamily="2" charset="-78"/>
              </a:rPr>
              <a:t> کنند</a:t>
            </a:r>
          </a:p>
          <a:p>
            <a:pPr marL="811213" lvl="2" indent="-457200" algn="justLow">
              <a:lnSpc>
                <a:spcPct val="150000"/>
              </a:lnSpc>
              <a:spcBef>
                <a:spcPct val="0"/>
              </a:spcBef>
              <a:defRPr/>
            </a:pPr>
            <a:r>
              <a:rPr lang="fa-IR" altLang="fa-IR" sz="2600" dirty="0" smtClean="0">
                <a:cs typeface="B Titr" panose="00000700000000000000" pitchFamily="2" charset="-78"/>
              </a:rPr>
              <a:t>این جریان با برداشتن </a:t>
            </a:r>
            <a:r>
              <a:rPr lang="ar-SA" altLang="fa-IR" sz="2600" dirty="0" smtClean="0">
                <a:cs typeface="B Titr" panose="00000700000000000000" pitchFamily="2" charset="-78"/>
              </a:rPr>
              <a:t>مرزهای فکری خود با نیروهای سکولار </a:t>
            </a:r>
            <a:r>
              <a:rPr lang="fa-IR" altLang="fa-IR" sz="2600" dirty="0" smtClean="0">
                <a:cs typeface="B Titr" panose="00000700000000000000" pitchFamily="2" charset="-78"/>
              </a:rPr>
              <a:t>و </a:t>
            </a:r>
            <a:r>
              <a:rPr lang="ar-SA" altLang="fa-IR" sz="2600" dirty="0" smtClean="0">
                <a:cs typeface="B Titr" panose="00000700000000000000" pitchFamily="2" charset="-78"/>
              </a:rPr>
              <a:t>اپوزیسیون داخل و خارج از کشور و حتی قدرت های بیگانه </a:t>
            </a:r>
            <a:r>
              <a:rPr lang="fa-IR" altLang="fa-IR" sz="2600" dirty="0" smtClean="0">
                <a:cs typeface="B Titr" panose="00000700000000000000" pitchFamily="2" charset="-78"/>
              </a:rPr>
              <a:t>، </a:t>
            </a:r>
            <a:r>
              <a:rPr lang="ar-SA" altLang="fa-IR" sz="2600" dirty="0" smtClean="0">
                <a:cs typeface="B Titr" panose="00000700000000000000" pitchFamily="2" charset="-78"/>
              </a:rPr>
              <a:t>به همسویی </a:t>
            </a:r>
            <a:r>
              <a:rPr lang="fa-IR" altLang="fa-IR" sz="2600" dirty="0" smtClean="0">
                <a:cs typeface="B Titr" panose="00000700000000000000" pitchFamily="2" charset="-78"/>
              </a:rPr>
              <a:t>با آنها </a:t>
            </a:r>
            <a:r>
              <a:rPr lang="ar-SA" altLang="fa-IR" sz="2600" dirty="0" smtClean="0">
                <a:cs typeface="B Titr" panose="00000700000000000000" pitchFamily="2" charset="-78"/>
              </a:rPr>
              <a:t>پرداختند.</a:t>
            </a:r>
            <a:endParaRPr lang="en-US" altLang="fa-IR" sz="2600" dirty="0" smtClean="0">
              <a:cs typeface="B Titr" panose="00000700000000000000" pitchFamily="2" charset="-78"/>
            </a:endParaRPr>
          </a:p>
        </p:txBody>
      </p:sp>
      <p:sp>
        <p:nvSpPr>
          <p:cNvPr id="880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DD11C5E6-9023-4ADF-9798-6B5CE6676BAB}" type="slidenum">
              <a:rPr lang="ar-SA" altLang="fa-IR" sz="1400" smtClean="0">
                <a:solidFill>
                  <a:srgbClr val="000000"/>
                </a:solidFill>
              </a:rPr>
              <a:pPr algn="l">
                <a:spcBef>
                  <a:spcPct val="0"/>
                </a:spcBef>
                <a:buFontTx/>
                <a:buNone/>
              </a:pPr>
              <a:t>14</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0" y="-171450"/>
            <a:ext cx="9848850" cy="6813550"/>
          </a:xfrm>
        </p:spPr>
        <p:txBody>
          <a:bodyPr/>
          <a:lstStyle/>
          <a:p>
            <a:pPr marL="0" indent="0" algn="ctr">
              <a:lnSpc>
                <a:spcPct val="150000"/>
              </a:lnSpc>
              <a:spcBef>
                <a:spcPct val="0"/>
              </a:spcBef>
              <a:buFontTx/>
              <a:buNone/>
              <a:defRPr/>
            </a:pPr>
            <a:r>
              <a:rPr lang="fa-IR" altLang="fa-IR" dirty="0" smtClean="0">
                <a:solidFill>
                  <a:srgbClr val="FF0000"/>
                </a:solidFill>
                <a:cs typeface="B Titr" pitchFamily="2" charset="-78"/>
              </a:rPr>
              <a:t>جمع به ظاهر اضداد در فتنه 88 </a:t>
            </a:r>
          </a:p>
          <a:p>
            <a:pPr marL="0" indent="0">
              <a:lnSpc>
                <a:spcPct val="150000"/>
              </a:lnSpc>
              <a:spcBef>
                <a:spcPct val="0"/>
              </a:spcBef>
              <a:buFontTx/>
              <a:buNone/>
              <a:defRPr/>
            </a:pPr>
            <a:r>
              <a:rPr lang="fa-IR" altLang="fa-IR" sz="2700" dirty="0" smtClean="0">
                <a:solidFill>
                  <a:srgbClr val="0000FF"/>
                </a:solidFill>
                <a:cs typeface="B Titr" pitchFamily="2" charset="-78"/>
              </a:rPr>
              <a:t>         </a:t>
            </a:r>
            <a:r>
              <a:rPr lang="fa-IR" altLang="fa-IR" sz="2700" dirty="0">
                <a:solidFill>
                  <a:srgbClr val="0000FF"/>
                </a:solidFill>
                <a:effectLst>
                  <a:outerShdw blurRad="38100" dist="38100" dir="2700000" algn="tl">
                    <a:srgbClr val="000000">
                      <a:alpha val="43137"/>
                    </a:srgbClr>
                  </a:outerShdw>
                </a:effectLst>
                <a:cs typeface="B Titr" pitchFamily="2" charset="-78"/>
              </a:rPr>
              <a:t>جریان اصلاح </a:t>
            </a:r>
            <a:r>
              <a:rPr lang="fa-IR" altLang="fa-IR" sz="2700" dirty="0" smtClean="0">
                <a:solidFill>
                  <a:srgbClr val="0000FF"/>
                </a:solidFill>
                <a:effectLst>
                  <a:outerShdw blurRad="38100" dist="38100" dir="2700000" algn="tl">
                    <a:srgbClr val="000000">
                      <a:alpha val="43137"/>
                    </a:srgbClr>
                  </a:outerShdw>
                </a:effectLst>
                <a:cs typeface="B Titr" pitchFamily="2" charset="-78"/>
              </a:rPr>
              <a:t>طلبی: </a:t>
            </a:r>
          </a:p>
          <a:p>
            <a:pPr>
              <a:lnSpc>
                <a:spcPct val="150000"/>
              </a:lnSpc>
              <a:spcBef>
                <a:spcPct val="0"/>
              </a:spcBef>
              <a:defRPr/>
            </a:pPr>
            <a:r>
              <a:rPr lang="fa-IR" altLang="fa-IR" sz="2700" dirty="0" smtClean="0">
                <a:cs typeface="B Titr" pitchFamily="2" charset="-78"/>
              </a:rPr>
              <a:t>کارگزاران، مشارکت، مجاهدین، مجمع روحانیون و حزب اعتماد ملی به سردمداری سید محمد خاتمی، مهدی کروبی و میرحسین موسوی</a:t>
            </a:r>
          </a:p>
          <a:p>
            <a:pPr>
              <a:lnSpc>
                <a:spcPct val="150000"/>
              </a:lnSpc>
              <a:spcBef>
                <a:spcPct val="0"/>
              </a:spcBef>
              <a:defRPr/>
            </a:pPr>
            <a:r>
              <a:rPr lang="fa-IR" altLang="fa-IR" sz="2700" dirty="0" smtClean="0">
                <a:cs typeface="B Titr" pitchFamily="2" charset="-78"/>
              </a:rPr>
              <a:t>اینها که زمانی خود را چپ لقب داده و زمانی به خود «خط امام» می‌گفتند بعد از انتخابات ریاست جمهوری 1376 خود را اصلاح ‌طلب می‌خواندند و مدعی بودند، نظام، قانون اساسی و ولایت‌ فقیه را قبول داشته و به آن ملتزم هستند.</a:t>
            </a:r>
          </a:p>
          <a:p>
            <a:pPr>
              <a:lnSpc>
                <a:spcPct val="150000"/>
              </a:lnSpc>
              <a:spcBef>
                <a:spcPct val="0"/>
              </a:spcBef>
              <a:defRPr/>
            </a:pPr>
            <a:r>
              <a:rPr lang="fa-IR" altLang="fa-IR" sz="2700" dirty="0" smtClean="0">
                <a:cs typeface="B Titr" pitchFamily="2" charset="-78"/>
              </a:rPr>
              <a:t> در فتنه 88 همه این ادعاها را کنار گذاشتند</a:t>
            </a:r>
          </a:p>
          <a:p>
            <a:pPr marL="633413" indent="0">
              <a:lnSpc>
                <a:spcPct val="150000"/>
              </a:lnSpc>
              <a:spcBef>
                <a:spcPct val="0"/>
              </a:spcBef>
              <a:buFontTx/>
              <a:buNone/>
              <a:tabLst>
                <a:tab pos="530225" algn="l"/>
              </a:tabLst>
              <a:defRPr/>
            </a:pPr>
            <a:r>
              <a:rPr lang="fa-IR" altLang="fa-IR" sz="2700" dirty="0" smtClean="0">
                <a:solidFill>
                  <a:srgbClr val="0000FF"/>
                </a:solidFill>
                <a:effectLst>
                  <a:outerShdw blurRad="38100" dist="38100" dir="2700000" algn="tl">
                    <a:srgbClr val="000000">
                      <a:alpha val="43137"/>
                    </a:srgbClr>
                  </a:outerShdw>
                </a:effectLst>
                <a:cs typeface="B Titr" pitchFamily="2" charset="-78"/>
              </a:rPr>
              <a:t>جریان استکبار: </a:t>
            </a:r>
          </a:p>
          <a:p>
            <a:pPr>
              <a:lnSpc>
                <a:spcPct val="150000"/>
              </a:lnSpc>
              <a:spcBef>
                <a:spcPct val="0"/>
              </a:spcBef>
              <a:defRPr/>
            </a:pPr>
            <a:r>
              <a:rPr lang="fa-IR" altLang="fa-IR" sz="2700" dirty="0" smtClean="0">
                <a:cs typeface="B Titr" pitchFamily="2" charset="-78"/>
              </a:rPr>
              <a:t>آمریکا، انگلیس و بسیاری از دولت‌های غربی و مراکز جاسوسی آنها</a:t>
            </a:r>
          </a:p>
          <a:p>
            <a:pPr>
              <a:lnSpc>
                <a:spcPct val="150000"/>
              </a:lnSpc>
              <a:spcBef>
                <a:spcPct val="0"/>
              </a:spcBef>
              <a:defRPr/>
            </a:pPr>
            <a:r>
              <a:rPr lang="fa-IR" altLang="fa-IR" sz="2700" dirty="0" smtClean="0">
                <a:cs typeface="B Titr" pitchFamily="2" charset="-78"/>
              </a:rPr>
              <a:t>17 سفارتخانه غربی مستقیما در فتنه حضور علنی و فعال داشتند.</a:t>
            </a:r>
            <a:endParaRPr lang="en-US" altLang="fa-IR" sz="2700" dirty="0" smtClean="0">
              <a:cs typeface="B Titr" pitchFamily="2" charset="-78"/>
            </a:endParaRPr>
          </a:p>
        </p:txBody>
      </p:sp>
      <p:sp>
        <p:nvSpPr>
          <p:cNvPr id="890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6A40E99B-600E-4BA2-A627-B506E970E924}" type="slidenum">
              <a:rPr lang="ar-SA" altLang="fa-IR" sz="1400" smtClean="0">
                <a:solidFill>
                  <a:srgbClr val="000000"/>
                </a:solidFill>
              </a:rPr>
              <a:pPr algn="l">
                <a:spcBef>
                  <a:spcPct val="0"/>
                </a:spcBef>
                <a:buFontTx/>
                <a:buNone/>
              </a:pPr>
              <a:t>15</a:t>
            </a:fld>
            <a:endParaRPr lang="en-US" altLang="fa-IR" sz="2700" smtClean="0">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0" y="44450"/>
            <a:ext cx="9848850" cy="6813550"/>
          </a:xfrm>
        </p:spPr>
        <p:txBody>
          <a:bodyPr/>
          <a:lstStyle/>
          <a:p>
            <a:pPr marL="0" indent="0" algn="ctr">
              <a:lnSpc>
                <a:spcPct val="150000"/>
              </a:lnSpc>
              <a:spcBef>
                <a:spcPct val="0"/>
              </a:spcBef>
              <a:buFontTx/>
              <a:buNone/>
              <a:defRPr/>
            </a:pPr>
            <a:r>
              <a:rPr lang="fa-IR" altLang="fa-IR" sz="3600" dirty="0" smtClean="0">
                <a:solidFill>
                  <a:srgbClr val="FF0000"/>
                </a:solidFill>
                <a:cs typeface="B Titr" pitchFamily="2" charset="-78"/>
              </a:rPr>
              <a:t>جمع شیاطین (جمع اضداد) در فتنه 88</a:t>
            </a:r>
            <a:r>
              <a:rPr lang="fa-IR" altLang="fa-IR" dirty="0" smtClean="0">
                <a:cs typeface="B Titr" pitchFamily="2" charset="-78"/>
              </a:rPr>
              <a:t> </a:t>
            </a:r>
          </a:p>
          <a:p>
            <a:pPr marL="0" indent="0">
              <a:lnSpc>
                <a:spcPct val="150000"/>
              </a:lnSpc>
              <a:spcBef>
                <a:spcPct val="0"/>
              </a:spcBef>
              <a:buFontTx/>
              <a:buNone/>
              <a:defRPr/>
            </a:pPr>
            <a:r>
              <a:rPr lang="fa-IR" altLang="fa-IR" sz="2700" dirty="0">
                <a:solidFill>
                  <a:srgbClr val="0000FF"/>
                </a:solidFill>
                <a:effectLst>
                  <a:outerShdw blurRad="38100" dist="38100" dir="2700000" algn="tl">
                    <a:srgbClr val="000000">
                      <a:alpha val="43137"/>
                    </a:srgbClr>
                  </a:outerShdw>
                </a:effectLst>
                <a:cs typeface="B Titr" pitchFamily="2" charset="-78"/>
              </a:rPr>
              <a:t>گروههای ضد انقلاب: </a:t>
            </a:r>
            <a:r>
              <a:rPr lang="fa-IR" altLang="fa-IR" sz="2700" dirty="0">
                <a:cs typeface="B Titr" pitchFamily="2" charset="-78"/>
              </a:rPr>
              <a:t>بدنام‌ترین گروهک‌ها و جریانات </a:t>
            </a:r>
            <a:r>
              <a:rPr lang="fa-IR" altLang="fa-IR" sz="2700" dirty="0" smtClean="0">
                <a:cs typeface="B Titr" pitchFamily="2" charset="-78"/>
              </a:rPr>
              <a:t>ضداسلامی سلطنت ‌طلب‌ها، توده‌ای‌ها، چریک‌های فدایی، منافقین، نهضت آزادی، ملی‌مذهبی‌ها، </a:t>
            </a:r>
            <a:r>
              <a:rPr lang="fa-IR" altLang="fa-IR" sz="2700" dirty="0" smtClean="0">
                <a:solidFill>
                  <a:srgbClr val="0000FF"/>
                </a:solidFill>
                <a:cs typeface="B Titr" pitchFamily="2" charset="-78"/>
              </a:rPr>
              <a:t>گروهک‌های تروریستی:  </a:t>
            </a:r>
            <a:r>
              <a:rPr lang="fa-IR" altLang="fa-IR" sz="2700" dirty="0" smtClean="0">
                <a:cs typeface="B Titr" pitchFamily="2" charset="-78"/>
              </a:rPr>
              <a:t>نظیر تندر، پژاک و جندالشیطان گروهک متعلق به ریگی</a:t>
            </a:r>
          </a:p>
          <a:p>
            <a:pPr marL="0" indent="0">
              <a:lnSpc>
                <a:spcPct val="150000"/>
              </a:lnSpc>
              <a:spcBef>
                <a:spcPct val="0"/>
              </a:spcBef>
              <a:buFontTx/>
              <a:buNone/>
              <a:defRPr/>
            </a:pPr>
            <a:r>
              <a:rPr lang="fa-IR" altLang="fa-IR" sz="2700" dirty="0" smtClean="0">
                <a:solidFill>
                  <a:srgbClr val="0000FF"/>
                </a:solidFill>
                <a:effectLst>
                  <a:outerShdw blurRad="38100" dist="38100" dir="2700000" algn="tl">
                    <a:srgbClr val="000000">
                      <a:alpha val="43137"/>
                    </a:srgbClr>
                  </a:outerShdw>
                </a:effectLst>
                <a:cs typeface="B Titr" pitchFamily="2" charset="-78"/>
              </a:rPr>
              <a:t>اوباش، </a:t>
            </a:r>
            <a:r>
              <a:rPr lang="fa-IR" altLang="fa-IR" sz="2700" dirty="0">
                <a:solidFill>
                  <a:srgbClr val="0000FF"/>
                </a:solidFill>
                <a:effectLst>
                  <a:outerShdw blurRad="38100" dist="38100" dir="2700000" algn="tl">
                    <a:srgbClr val="000000">
                      <a:alpha val="43137"/>
                    </a:srgbClr>
                  </a:outerShdw>
                </a:effectLst>
                <a:cs typeface="B Titr" pitchFamily="2" charset="-78"/>
              </a:rPr>
              <a:t>فواحش و لات‌ های </a:t>
            </a:r>
            <a:r>
              <a:rPr lang="fa-IR" altLang="fa-IR" sz="2700" dirty="0" smtClean="0">
                <a:solidFill>
                  <a:srgbClr val="0000FF"/>
                </a:solidFill>
                <a:effectLst>
                  <a:outerShdw blurRad="38100" dist="38100" dir="2700000" algn="tl">
                    <a:srgbClr val="000000">
                      <a:alpha val="43137"/>
                    </a:srgbClr>
                  </a:outerShdw>
                </a:effectLst>
                <a:cs typeface="B Titr" pitchFamily="2" charset="-78"/>
              </a:rPr>
              <a:t>تهران؛ بهائیت</a:t>
            </a:r>
            <a:r>
              <a:rPr lang="fa-IR" altLang="fa-IR" sz="2700" dirty="0" smtClean="0">
                <a:solidFill>
                  <a:srgbClr val="0000FF"/>
                </a:solidFill>
                <a:effectLst>
                  <a:outerShdw blurRad="38100" dist="38100" dir="2700000" algn="tl">
                    <a:srgbClr val="000000">
                      <a:alpha val="43137"/>
                    </a:srgbClr>
                  </a:outerShdw>
                </a:effectLst>
                <a:cs typeface="B Titr" pitchFamily="2" charset="-78"/>
              </a:rPr>
              <a:t>، وهابیت دراویش گنابادی و ...:</a:t>
            </a:r>
          </a:p>
          <a:p>
            <a:pPr marL="0" indent="0">
              <a:lnSpc>
                <a:spcPct val="150000"/>
              </a:lnSpc>
              <a:spcBef>
                <a:spcPct val="0"/>
              </a:spcBef>
              <a:buFontTx/>
              <a:buNone/>
              <a:defRPr/>
            </a:pPr>
            <a:r>
              <a:rPr lang="fa-IR" altLang="fa-IR" sz="2700" dirty="0" smtClean="0">
                <a:solidFill>
                  <a:srgbClr val="0000FF"/>
                </a:solidFill>
                <a:effectLst>
                  <a:outerShdw blurRad="38100" dist="38100" dir="2700000" algn="tl">
                    <a:srgbClr val="000000">
                      <a:alpha val="43137"/>
                    </a:srgbClr>
                  </a:outerShdw>
                </a:effectLst>
                <a:cs typeface="B Titr" pitchFamily="2" charset="-78"/>
              </a:rPr>
              <a:t> </a:t>
            </a:r>
            <a:r>
              <a:rPr lang="fa-IR" altLang="fa-IR" sz="2700" dirty="0">
                <a:solidFill>
                  <a:srgbClr val="000000"/>
                </a:solidFill>
                <a:cs typeface="B Titr" pitchFamily="2" charset="-78"/>
              </a:rPr>
              <a:t>دستگیری تعداد زیادی از </a:t>
            </a:r>
            <a:r>
              <a:rPr lang="fa-IR" altLang="fa-IR" sz="2700" dirty="0" smtClean="0">
                <a:solidFill>
                  <a:srgbClr val="000000"/>
                </a:solidFill>
                <a:cs typeface="B Titr" pitchFamily="2" charset="-78"/>
              </a:rPr>
              <a:t>گروههای ضد انقلاب،  </a:t>
            </a:r>
            <a:r>
              <a:rPr lang="fa-IR" altLang="fa-IR" sz="2700" dirty="0">
                <a:solidFill>
                  <a:srgbClr val="000000"/>
                </a:solidFill>
                <a:cs typeface="B Titr" pitchFamily="2" charset="-78"/>
              </a:rPr>
              <a:t>الواط و ... </a:t>
            </a:r>
          </a:p>
          <a:p>
            <a:pPr marL="0" indent="0">
              <a:lnSpc>
                <a:spcPct val="150000"/>
              </a:lnSpc>
              <a:spcBef>
                <a:spcPct val="0"/>
              </a:spcBef>
              <a:buFontTx/>
              <a:buNone/>
              <a:defRPr/>
            </a:pPr>
            <a:r>
              <a:rPr lang="fa-IR" altLang="fa-IR" sz="2700" dirty="0">
                <a:cs typeface="B Titr" pitchFamily="2" charset="-78"/>
              </a:rPr>
              <a:t>با تمام توان و در اختیار گذاشتن همه دارایی ها خود </a:t>
            </a:r>
          </a:p>
          <a:p>
            <a:pPr marL="0" indent="0">
              <a:lnSpc>
                <a:spcPct val="150000"/>
              </a:lnSpc>
              <a:spcBef>
                <a:spcPct val="0"/>
              </a:spcBef>
              <a:buFontTx/>
              <a:buNone/>
              <a:defRPr/>
            </a:pPr>
            <a:r>
              <a:rPr lang="fa-IR" altLang="fa-IR" sz="2700" dirty="0">
                <a:cs typeface="B Titr" pitchFamily="2" charset="-78"/>
              </a:rPr>
              <a:t>اصلاح ‌طلبی، نقاب از چهره برداشت و چهره منافقانه را برملا کرد.</a:t>
            </a:r>
          </a:p>
          <a:p>
            <a:pPr marL="0" indent="0">
              <a:lnSpc>
                <a:spcPct val="150000"/>
              </a:lnSpc>
              <a:spcBef>
                <a:spcPct val="0"/>
              </a:spcBef>
              <a:buFontTx/>
              <a:buNone/>
              <a:defRPr/>
            </a:pPr>
            <a:r>
              <a:rPr lang="fa-IR" altLang="fa-IR" sz="2700" dirty="0" smtClean="0">
                <a:cs typeface="B Titr" pitchFamily="2" charset="-78"/>
              </a:rPr>
              <a:t>علیرغم </a:t>
            </a:r>
            <a:r>
              <a:rPr lang="fa-IR" altLang="fa-IR" sz="2700" dirty="0">
                <a:cs typeface="B Titr" pitchFamily="2" charset="-78"/>
              </a:rPr>
              <a:t>اختلافات مبنایی (</a:t>
            </a:r>
            <a:r>
              <a:rPr lang="fa-IR" altLang="fa-IR" sz="2700" dirty="0" smtClean="0">
                <a:cs typeface="B Titr" pitchFamily="2" charset="-78"/>
              </a:rPr>
              <a:t>عدم انکار هر گونه وابستگی ، خدا جو خواندن آنها )</a:t>
            </a:r>
          </a:p>
          <a:p>
            <a:pPr marL="0" indent="0">
              <a:lnSpc>
                <a:spcPct val="150000"/>
              </a:lnSpc>
              <a:spcBef>
                <a:spcPct val="0"/>
              </a:spcBef>
              <a:buFontTx/>
              <a:buNone/>
              <a:defRPr/>
            </a:pPr>
            <a:endParaRPr lang="en-US" altLang="fa-IR" sz="2700" dirty="0" smtClean="0">
              <a:cs typeface="B Titr" pitchFamily="2" charset="-78"/>
            </a:endParaRPr>
          </a:p>
        </p:txBody>
      </p:sp>
      <p:sp>
        <p:nvSpPr>
          <p:cNvPr id="901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3D58A069-96F1-4B3C-A59E-155B070ABB4A}" type="slidenum">
              <a:rPr lang="ar-SA" altLang="fa-IR" sz="1400" smtClean="0">
                <a:solidFill>
                  <a:srgbClr val="000000"/>
                </a:solidFill>
              </a:rPr>
              <a:pPr algn="l">
                <a:spcBef>
                  <a:spcPct val="0"/>
                </a:spcBef>
                <a:buFontTx/>
                <a:buNone/>
              </a:pPr>
              <a:t>16</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I:\عکس\IMG_000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906000" cy="6858000"/>
          </a:xfr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I:\Copy (2) of tasavir\موسوی\977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906000" cy="6858000"/>
          </a:xfrm>
        </p:spPr>
      </p:pic>
      <p:sp>
        <p:nvSpPr>
          <p:cNvPr id="92163" name="Rectangle 4"/>
          <p:cNvSpPr>
            <a:spLocks noChangeArrowheads="1"/>
          </p:cNvSpPr>
          <p:nvPr/>
        </p:nvSpPr>
        <p:spPr bwMode="auto">
          <a:xfrm>
            <a:off x="2630488" y="1000125"/>
            <a:ext cx="371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B Titr" pitchFamily="2" charset="-78"/>
              </a:defRPr>
            </a:lvl1pPr>
            <a:lvl2pPr marL="742950" indent="-285750">
              <a:defRPr>
                <a:solidFill>
                  <a:schemeClr val="tx1"/>
                </a:solidFill>
                <a:latin typeface="Arial" pitchFamily="34" charset="0"/>
                <a:cs typeface="B Titr" pitchFamily="2" charset="-78"/>
              </a:defRPr>
            </a:lvl2pPr>
            <a:lvl3pPr marL="1143000" indent="-228600">
              <a:defRPr>
                <a:solidFill>
                  <a:schemeClr val="tx1"/>
                </a:solidFill>
                <a:latin typeface="Arial" pitchFamily="34" charset="0"/>
                <a:cs typeface="B Titr" pitchFamily="2" charset="-78"/>
              </a:defRPr>
            </a:lvl3pPr>
            <a:lvl4pPr marL="1600200" indent="-228600">
              <a:defRPr>
                <a:solidFill>
                  <a:schemeClr val="tx1"/>
                </a:solidFill>
                <a:latin typeface="Arial" pitchFamily="34" charset="0"/>
                <a:cs typeface="B Titr" pitchFamily="2" charset="-78"/>
              </a:defRPr>
            </a:lvl4pPr>
            <a:lvl5pPr marL="2057400" indent="-228600">
              <a:defRPr>
                <a:solidFill>
                  <a:schemeClr val="tx1"/>
                </a:solidFill>
                <a:latin typeface="Arial" pitchFamily="34" charset="0"/>
                <a:cs typeface="B Titr" pitchFamily="2" charset="-78"/>
              </a:defRPr>
            </a:lvl5pPr>
            <a:lvl6pPr marL="2514600" indent="-228600" algn="l" rtl="0" eaLnBrk="0" fontAlgn="base" hangingPunct="0">
              <a:spcBef>
                <a:spcPct val="0"/>
              </a:spcBef>
              <a:spcAft>
                <a:spcPct val="0"/>
              </a:spcAft>
              <a:defRPr>
                <a:solidFill>
                  <a:schemeClr val="tx1"/>
                </a:solidFill>
                <a:latin typeface="Arial" pitchFamily="34" charset="0"/>
                <a:cs typeface="B Titr" pitchFamily="2" charset="-78"/>
              </a:defRPr>
            </a:lvl6pPr>
            <a:lvl7pPr marL="2971800" indent="-228600" algn="l" rtl="0" eaLnBrk="0" fontAlgn="base" hangingPunct="0">
              <a:spcBef>
                <a:spcPct val="0"/>
              </a:spcBef>
              <a:spcAft>
                <a:spcPct val="0"/>
              </a:spcAft>
              <a:defRPr>
                <a:solidFill>
                  <a:schemeClr val="tx1"/>
                </a:solidFill>
                <a:latin typeface="Arial" pitchFamily="34" charset="0"/>
                <a:cs typeface="B Titr" pitchFamily="2" charset="-78"/>
              </a:defRPr>
            </a:lvl7pPr>
            <a:lvl8pPr marL="3429000" indent="-228600" algn="l" rtl="0" eaLnBrk="0" fontAlgn="base" hangingPunct="0">
              <a:spcBef>
                <a:spcPct val="0"/>
              </a:spcBef>
              <a:spcAft>
                <a:spcPct val="0"/>
              </a:spcAft>
              <a:defRPr>
                <a:solidFill>
                  <a:schemeClr val="tx1"/>
                </a:solidFill>
                <a:latin typeface="Arial" pitchFamily="34" charset="0"/>
                <a:cs typeface="B Titr" pitchFamily="2" charset="-78"/>
              </a:defRPr>
            </a:lvl8pPr>
            <a:lvl9pPr marL="3886200" indent="-228600" algn="l" rtl="0" eaLnBrk="0" fontAlgn="base" hangingPunct="0">
              <a:spcBef>
                <a:spcPct val="0"/>
              </a:spcBef>
              <a:spcAft>
                <a:spcPct val="0"/>
              </a:spcAft>
              <a:defRPr>
                <a:solidFill>
                  <a:schemeClr val="tx1"/>
                </a:solidFill>
                <a:latin typeface="Arial" pitchFamily="34" charset="0"/>
                <a:cs typeface="B Titr" pitchFamily="2" charset="-78"/>
              </a:defRPr>
            </a:lvl9pPr>
          </a:lstStyle>
          <a:p>
            <a:pPr algn="r" rtl="1" eaLnBrk="1" hangingPunct="1"/>
            <a:r>
              <a:rPr lang="fa-IR" altLang="fa-IR" sz="3200" b="1">
                <a:solidFill>
                  <a:srgbClr val="C00000"/>
                </a:solidFill>
                <a:latin typeface="Lucida Sans Unicode" pitchFamily="34" charset="0"/>
                <a:cs typeface="Arial" pitchFamily="34" charset="0"/>
              </a:rPr>
              <a:t>      هادی غفاری</a:t>
            </a:r>
          </a:p>
        </p:txBody>
      </p:sp>
      <p:sp>
        <p:nvSpPr>
          <p:cNvPr id="92164" name="Rectangle 3"/>
          <p:cNvSpPr>
            <a:spLocks noChangeArrowheads="1"/>
          </p:cNvSpPr>
          <p:nvPr/>
        </p:nvSpPr>
        <p:spPr bwMode="auto">
          <a:xfrm>
            <a:off x="465138" y="214313"/>
            <a:ext cx="8977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B Titr" pitchFamily="2" charset="-78"/>
              </a:defRPr>
            </a:lvl1pPr>
            <a:lvl2pPr marL="742950" indent="-285750">
              <a:defRPr>
                <a:solidFill>
                  <a:schemeClr val="tx1"/>
                </a:solidFill>
                <a:latin typeface="Arial" pitchFamily="34" charset="0"/>
                <a:cs typeface="B Titr" pitchFamily="2" charset="-78"/>
              </a:defRPr>
            </a:lvl2pPr>
            <a:lvl3pPr marL="1143000" indent="-228600">
              <a:defRPr>
                <a:solidFill>
                  <a:schemeClr val="tx1"/>
                </a:solidFill>
                <a:latin typeface="Arial" pitchFamily="34" charset="0"/>
                <a:cs typeface="B Titr" pitchFamily="2" charset="-78"/>
              </a:defRPr>
            </a:lvl3pPr>
            <a:lvl4pPr marL="1600200" indent="-228600">
              <a:defRPr>
                <a:solidFill>
                  <a:schemeClr val="tx1"/>
                </a:solidFill>
                <a:latin typeface="Arial" pitchFamily="34" charset="0"/>
                <a:cs typeface="B Titr" pitchFamily="2" charset="-78"/>
              </a:defRPr>
            </a:lvl4pPr>
            <a:lvl5pPr marL="2057400" indent="-228600">
              <a:defRPr>
                <a:solidFill>
                  <a:schemeClr val="tx1"/>
                </a:solidFill>
                <a:latin typeface="Arial" pitchFamily="34" charset="0"/>
                <a:cs typeface="B Titr" pitchFamily="2" charset="-78"/>
              </a:defRPr>
            </a:lvl5pPr>
            <a:lvl6pPr marL="2514600" indent="-228600" algn="l" rtl="0" eaLnBrk="0" fontAlgn="base" hangingPunct="0">
              <a:spcBef>
                <a:spcPct val="0"/>
              </a:spcBef>
              <a:spcAft>
                <a:spcPct val="0"/>
              </a:spcAft>
              <a:defRPr>
                <a:solidFill>
                  <a:schemeClr val="tx1"/>
                </a:solidFill>
                <a:latin typeface="Arial" pitchFamily="34" charset="0"/>
                <a:cs typeface="B Titr" pitchFamily="2" charset="-78"/>
              </a:defRPr>
            </a:lvl6pPr>
            <a:lvl7pPr marL="2971800" indent="-228600" algn="l" rtl="0" eaLnBrk="0" fontAlgn="base" hangingPunct="0">
              <a:spcBef>
                <a:spcPct val="0"/>
              </a:spcBef>
              <a:spcAft>
                <a:spcPct val="0"/>
              </a:spcAft>
              <a:defRPr>
                <a:solidFill>
                  <a:schemeClr val="tx1"/>
                </a:solidFill>
                <a:latin typeface="Arial" pitchFamily="34" charset="0"/>
                <a:cs typeface="B Titr" pitchFamily="2" charset="-78"/>
              </a:defRPr>
            </a:lvl7pPr>
            <a:lvl8pPr marL="3429000" indent="-228600" algn="l" rtl="0" eaLnBrk="0" fontAlgn="base" hangingPunct="0">
              <a:spcBef>
                <a:spcPct val="0"/>
              </a:spcBef>
              <a:spcAft>
                <a:spcPct val="0"/>
              </a:spcAft>
              <a:defRPr>
                <a:solidFill>
                  <a:schemeClr val="tx1"/>
                </a:solidFill>
                <a:latin typeface="Arial" pitchFamily="34" charset="0"/>
                <a:cs typeface="B Titr" pitchFamily="2" charset="-78"/>
              </a:defRPr>
            </a:lvl8pPr>
            <a:lvl9pPr marL="3886200" indent="-228600" algn="l" rtl="0" eaLnBrk="0" fontAlgn="base" hangingPunct="0">
              <a:spcBef>
                <a:spcPct val="0"/>
              </a:spcBef>
              <a:spcAft>
                <a:spcPct val="0"/>
              </a:spcAft>
              <a:defRPr>
                <a:solidFill>
                  <a:schemeClr val="tx1"/>
                </a:solidFill>
                <a:latin typeface="Arial" pitchFamily="34" charset="0"/>
                <a:cs typeface="B Titr" pitchFamily="2" charset="-78"/>
              </a:defRPr>
            </a:lvl9pPr>
          </a:lstStyle>
          <a:p>
            <a:pPr algn="r" rtl="1" eaLnBrk="1" hangingPunct="1"/>
            <a:r>
              <a:rPr lang="fa-IR" altLang="fa-IR" sz="2000" dirty="0">
                <a:solidFill>
                  <a:srgbClr val="FF0000"/>
                </a:solidFill>
                <a:latin typeface="Lucida Sans Unicode" pitchFamily="34" charset="0"/>
                <a:cs typeface="Arial" pitchFamily="34" charset="0"/>
              </a:rPr>
              <a:t>                           زنادانی گرفتم کوره راهی                   ندانستم که می‌افتم بچاهی</a:t>
            </a:r>
          </a:p>
          <a:p>
            <a:pPr algn="r" rtl="1" eaLnBrk="1" hangingPunct="1"/>
            <a:r>
              <a:rPr lang="fa-IR" altLang="fa-IR" sz="2000" dirty="0">
                <a:solidFill>
                  <a:srgbClr val="FF0000"/>
                </a:solidFill>
                <a:latin typeface="Lucida Sans Unicode" pitchFamily="34" charset="0"/>
                <a:cs typeface="Arial" pitchFamily="34" charset="0"/>
              </a:rPr>
              <a:t>                           بدل گفتم رفیقی تا به منزل                   ندانستم رفیق نیمه راهی</a:t>
            </a: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4312" y="0"/>
            <a:ext cx="8915400" cy="620688"/>
          </a:xfrm>
        </p:spPr>
        <p:txBody>
          <a:bodyPr>
            <a:normAutofit fontScale="90000"/>
          </a:bodyPr>
          <a:lstStyle/>
          <a:p>
            <a:pPr algn="ctr" eaLnBrk="1" fontAlgn="auto" hangingPunct="1">
              <a:spcAft>
                <a:spcPts val="0"/>
              </a:spcAft>
              <a:defRPr/>
            </a:pPr>
            <a:r>
              <a:rPr lang="fa-IR" dirty="0" smtClean="0">
                <a:solidFill>
                  <a:srgbClr val="FF0000"/>
                </a:solidFill>
              </a:rPr>
              <a:t>فائزه هاشمي رفسنجاني</a:t>
            </a:r>
          </a:p>
        </p:txBody>
      </p:sp>
      <p:pic>
        <p:nvPicPr>
          <p:cNvPr id="46083" name="Picture 2"/>
          <p:cNvPicPr>
            <a:picLocks noChangeAspect="1" noChangeArrowheads="1"/>
          </p:cNvPicPr>
          <p:nvPr/>
        </p:nvPicPr>
        <p:blipFill>
          <a:blip r:embed="rId2"/>
          <a:srcRect/>
          <a:stretch>
            <a:fillRect/>
          </a:stretch>
        </p:blipFill>
        <p:spPr bwMode="auto">
          <a:xfrm>
            <a:off x="661" y="775517"/>
            <a:ext cx="9905339" cy="6109867"/>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179388" y="252413"/>
            <a:ext cx="9526587" cy="6200775"/>
          </a:xfrm>
        </p:spPr>
        <p:txBody>
          <a:bodyPr/>
          <a:lstStyle/>
          <a:p>
            <a:pPr marL="0" indent="0" algn="ctr">
              <a:lnSpc>
                <a:spcPct val="150000"/>
              </a:lnSpc>
              <a:spcBef>
                <a:spcPts val="600"/>
              </a:spcBef>
              <a:spcAft>
                <a:spcPts val="600"/>
              </a:spcAft>
              <a:buFontTx/>
              <a:buNone/>
              <a:defRPr/>
            </a:pPr>
            <a:r>
              <a:rPr lang="fa-IR" b="1" dirty="0" smtClean="0">
                <a:solidFill>
                  <a:srgbClr val="FF0000"/>
                </a:solidFill>
                <a:effectLst>
                  <a:outerShdw blurRad="38100" dist="38100" dir="2700000" algn="tl">
                    <a:srgbClr val="000000">
                      <a:alpha val="43137"/>
                    </a:srgbClr>
                  </a:outerShdw>
                </a:effectLst>
                <a:cs typeface="B Zar" pitchFamily="2" charset="-78"/>
              </a:rPr>
              <a:t>فتنه بزرگ</a:t>
            </a:r>
          </a:p>
          <a:p>
            <a:pPr marL="0" indent="0" algn="justLow">
              <a:spcBef>
                <a:spcPts val="600"/>
              </a:spcBef>
              <a:spcAft>
                <a:spcPts val="600"/>
              </a:spcAft>
              <a:buFontTx/>
              <a:buNone/>
              <a:defRPr/>
            </a:pPr>
            <a:r>
              <a:rPr lang="fa-IR" sz="2600" dirty="0" smtClean="0">
                <a:solidFill>
                  <a:srgbClr val="000000"/>
                </a:solidFill>
                <a:cs typeface="B Titr" panose="00000700000000000000" pitchFamily="2" charset="-78"/>
              </a:rPr>
              <a:t>سال 88 ملت ما شاهد فتنه بزرگی بود که به </a:t>
            </a:r>
            <a:r>
              <a:rPr lang="fa-IR" sz="2600" dirty="0">
                <a:solidFill>
                  <a:srgbClr val="000000"/>
                </a:solidFill>
                <a:cs typeface="B Titr" panose="00000700000000000000" pitchFamily="2" charset="-78"/>
              </a:rPr>
              <a:t>بهانه تقلب در انتخابات ریاست جمهوری دهم </a:t>
            </a:r>
            <a:r>
              <a:rPr lang="fa-IR" sz="2600" dirty="0" smtClean="0">
                <a:solidFill>
                  <a:srgbClr val="000000"/>
                </a:solidFill>
                <a:cs typeface="B Titr" panose="00000700000000000000" pitchFamily="2" charset="-78"/>
              </a:rPr>
              <a:t>انجام گرفت.</a:t>
            </a:r>
            <a:endParaRPr lang="fa-IR" sz="2600" dirty="0">
              <a:solidFill>
                <a:srgbClr val="000000"/>
              </a:solidFill>
              <a:cs typeface="B Titr" panose="00000700000000000000" pitchFamily="2" charset="-78"/>
            </a:endParaRPr>
          </a:p>
          <a:p>
            <a:pPr marL="0" indent="0" algn="justLow">
              <a:spcBef>
                <a:spcPts val="600"/>
              </a:spcBef>
              <a:spcAft>
                <a:spcPts val="600"/>
              </a:spcAft>
              <a:buFontTx/>
              <a:buNone/>
              <a:defRPr/>
            </a:pPr>
            <a:r>
              <a:rPr lang="fa-IR" sz="2600" dirty="0" smtClean="0">
                <a:solidFill>
                  <a:srgbClr val="FF0000"/>
                </a:solidFill>
                <a:cs typeface="B Titr" panose="00000700000000000000" pitchFamily="2" charset="-78"/>
              </a:rPr>
              <a:t>چالشی بزرگ که :</a:t>
            </a:r>
          </a:p>
          <a:p>
            <a:pPr algn="justLow">
              <a:spcBef>
                <a:spcPts val="600"/>
              </a:spcBef>
              <a:spcAft>
                <a:spcPts val="600"/>
              </a:spcAft>
              <a:buFont typeface="Wingdings" panose="05000000000000000000" pitchFamily="2" charset="2"/>
              <a:buChar char="ü"/>
              <a:defRPr/>
            </a:pPr>
            <a:r>
              <a:rPr lang="fa-IR" sz="2600" dirty="0" smtClean="0">
                <a:solidFill>
                  <a:srgbClr val="000000"/>
                </a:solidFill>
                <a:cs typeface="B Titr" panose="00000700000000000000" pitchFamily="2" charset="-78"/>
              </a:rPr>
              <a:t>ارکان نظام و بنیان های اعتقادی را هدف </a:t>
            </a:r>
            <a:r>
              <a:rPr lang="fa-IR" sz="2600" dirty="0">
                <a:solidFill>
                  <a:srgbClr val="000000"/>
                </a:solidFill>
                <a:cs typeface="B Titr" panose="00000700000000000000" pitchFamily="2" charset="-78"/>
              </a:rPr>
              <a:t>قرار </a:t>
            </a:r>
            <a:r>
              <a:rPr lang="fa-IR" sz="2600" dirty="0" smtClean="0">
                <a:solidFill>
                  <a:srgbClr val="000000"/>
                </a:solidFill>
                <a:cs typeface="B Titr" panose="00000700000000000000" pitchFamily="2" charset="-78"/>
              </a:rPr>
              <a:t>داد </a:t>
            </a:r>
          </a:p>
          <a:p>
            <a:pPr algn="justLow">
              <a:lnSpc>
                <a:spcPct val="150000"/>
              </a:lnSpc>
              <a:spcBef>
                <a:spcPts val="0"/>
              </a:spcBef>
              <a:spcAft>
                <a:spcPts val="0"/>
              </a:spcAft>
              <a:buFont typeface="Wingdings" panose="05000000000000000000" pitchFamily="2" charset="2"/>
              <a:buChar char="ü"/>
              <a:defRPr/>
            </a:pPr>
            <a:r>
              <a:rPr lang="fa-IR" sz="2600" dirty="0" smtClean="0">
                <a:solidFill>
                  <a:schemeClr val="accent1">
                    <a:lumMod val="25000"/>
                  </a:schemeClr>
                </a:solidFill>
                <a:cs typeface="B Zar" pitchFamily="2" charset="-78"/>
              </a:rPr>
              <a:t> </a:t>
            </a:r>
            <a:r>
              <a:rPr lang="fa-IR" sz="2600" dirty="0" smtClean="0">
                <a:solidFill>
                  <a:srgbClr val="000000"/>
                </a:solidFill>
                <a:cs typeface="B Titr" panose="00000700000000000000" pitchFamily="2" charset="-78"/>
              </a:rPr>
              <a:t>8 ماه غائله و آشوب در تهران و بعضی استانها</a:t>
            </a:r>
          </a:p>
          <a:p>
            <a:pPr algn="justLow">
              <a:lnSpc>
                <a:spcPct val="150000"/>
              </a:lnSpc>
              <a:spcBef>
                <a:spcPts val="0"/>
              </a:spcBef>
              <a:spcAft>
                <a:spcPts val="0"/>
              </a:spcAft>
              <a:buFont typeface="Wingdings" panose="05000000000000000000" pitchFamily="2" charset="2"/>
              <a:buChar char="ü"/>
              <a:defRPr/>
            </a:pPr>
            <a:r>
              <a:rPr lang="fa-IR" sz="2600" dirty="0" smtClean="0">
                <a:solidFill>
                  <a:srgbClr val="000000"/>
                </a:solidFill>
                <a:cs typeface="B Titr" panose="00000700000000000000" pitchFamily="2" charset="-78"/>
              </a:rPr>
              <a:t>آشوبی که جمهوریت نظام را مخدوش ساخت</a:t>
            </a:r>
          </a:p>
          <a:p>
            <a:pPr algn="justLow">
              <a:lnSpc>
                <a:spcPct val="150000"/>
              </a:lnSpc>
              <a:spcBef>
                <a:spcPts val="0"/>
              </a:spcBef>
              <a:spcAft>
                <a:spcPts val="0"/>
              </a:spcAft>
              <a:buFont typeface="Wingdings" panose="05000000000000000000" pitchFamily="2" charset="2"/>
              <a:buChar char="ü"/>
              <a:defRPr/>
            </a:pPr>
            <a:r>
              <a:rPr lang="fa-IR" sz="2600" dirty="0" smtClean="0">
                <a:solidFill>
                  <a:srgbClr val="000000"/>
                </a:solidFill>
                <a:cs typeface="B Titr" panose="00000700000000000000" pitchFamily="2" charset="-78"/>
              </a:rPr>
              <a:t>به </a:t>
            </a:r>
            <a:r>
              <a:rPr lang="fa-IR" sz="2600" dirty="0">
                <a:solidFill>
                  <a:srgbClr val="000000"/>
                </a:solidFill>
                <a:cs typeface="B Titr" panose="00000700000000000000" pitchFamily="2" charset="-78"/>
              </a:rPr>
              <a:t>بسیاری از مقدسات مذهبی و ملی کشور </a:t>
            </a:r>
            <a:r>
              <a:rPr lang="fa-IR" sz="2600" dirty="0" smtClean="0">
                <a:solidFill>
                  <a:srgbClr val="000000"/>
                </a:solidFill>
                <a:cs typeface="B Titr" panose="00000700000000000000" pitchFamily="2" charset="-78"/>
              </a:rPr>
              <a:t>تعرض شد</a:t>
            </a:r>
            <a:endParaRPr lang="fa-IR" sz="2600" dirty="0">
              <a:solidFill>
                <a:srgbClr val="000000"/>
              </a:solidFill>
              <a:cs typeface="B Titr" panose="00000700000000000000" pitchFamily="2" charset="-78"/>
            </a:endParaRPr>
          </a:p>
          <a:p>
            <a:pPr algn="justLow">
              <a:lnSpc>
                <a:spcPct val="150000"/>
              </a:lnSpc>
              <a:spcBef>
                <a:spcPts val="0"/>
              </a:spcBef>
              <a:spcAft>
                <a:spcPts val="0"/>
              </a:spcAft>
              <a:buFont typeface="Wingdings" panose="05000000000000000000" pitchFamily="2" charset="2"/>
              <a:buChar char="ü"/>
              <a:defRPr/>
            </a:pPr>
            <a:r>
              <a:rPr lang="fa-IR" sz="2600" dirty="0">
                <a:solidFill>
                  <a:srgbClr val="000000"/>
                </a:solidFill>
                <a:cs typeface="B Titr" panose="00000700000000000000" pitchFamily="2" charset="-78"/>
              </a:rPr>
              <a:t>زمینه موج سواری سرویس های جاسوسی غرب، کشورهای وابسته </a:t>
            </a:r>
            <a:r>
              <a:rPr lang="fa-IR" sz="2600" dirty="0" smtClean="0">
                <a:solidFill>
                  <a:srgbClr val="000000"/>
                </a:solidFill>
                <a:cs typeface="B Titr" panose="00000700000000000000" pitchFamily="2" charset="-78"/>
              </a:rPr>
              <a:t>عربی</a:t>
            </a:r>
            <a:r>
              <a:rPr lang="fa-IR" sz="2600" dirty="0">
                <a:solidFill>
                  <a:srgbClr val="000000"/>
                </a:solidFill>
                <a:cs typeface="B Titr" panose="00000700000000000000" pitchFamily="2" charset="-78"/>
              </a:rPr>
              <a:t>، گروههای اپوزیسیون و بدخواهان ملت ایران </a:t>
            </a:r>
            <a:r>
              <a:rPr lang="fa-IR" sz="2600" dirty="0" smtClean="0">
                <a:solidFill>
                  <a:srgbClr val="000000"/>
                </a:solidFill>
                <a:cs typeface="B Titr" panose="00000700000000000000" pitchFamily="2" charset="-78"/>
              </a:rPr>
              <a:t>فراهم شد.</a:t>
            </a:r>
            <a:endParaRPr lang="fa-IR" sz="2600" dirty="0">
              <a:solidFill>
                <a:srgbClr val="000000"/>
              </a:solidFill>
              <a:cs typeface="B Titr" panose="00000700000000000000" pitchFamily="2" charset="-78"/>
            </a:endParaRPr>
          </a:p>
          <a:p>
            <a:pPr marL="0" indent="0" algn="justLow">
              <a:lnSpc>
                <a:spcPct val="150000"/>
              </a:lnSpc>
              <a:spcBef>
                <a:spcPts val="600"/>
              </a:spcBef>
              <a:spcAft>
                <a:spcPts val="600"/>
              </a:spcAft>
              <a:buFontTx/>
              <a:buNone/>
              <a:defRPr/>
            </a:pPr>
            <a:endParaRPr lang="fa-IR" sz="2600" dirty="0" smtClean="0">
              <a:solidFill>
                <a:schemeClr val="accent1">
                  <a:lumMod val="25000"/>
                </a:schemeClr>
              </a:solidFill>
              <a:cs typeface="B Zar" pitchFamily="2" charset="-78"/>
            </a:endParaRPr>
          </a:p>
        </p:txBody>
      </p:sp>
      <p:sp>
        <p:nvSpPr>
          <p:cNvPr id="75779" name="Slide Number Placeholder 7"/>
          <p:cNvSpPr>
            <a:spLocks noGrp="1"/>
          </p:cNvSpPr>
          <p:nvPr>
            <p:ph type="sldNum" sz="quarter" idx="12"/>
          </p:nvPr>
        </p:nvSpPr>
        <p:spPr>
          <a:xfrm>
            <a:off x="0" y="6381750"/>
            <a:ext cx="31432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F832FF5A-7705-4148-A480-9CAE6129B258}" type="slidenum">
              <a:rPr lang="ar-SA" altLang="fa-IR" sz="1400" smtClean="0">
                <a:solidFill>
                  <a:srgbClr val="000000"/>
                </a:solidFill>
              </a:rPr>
              <a:pPr algn="l">
                <a:spcBef>
                  <a:spcPct val="0"/>
                </a:spcBef>
                <a:buFontTx/>
                <a:buNone/>
              </a:pPr>
              <a:t>2</a:t>
            </a:fld>
            <a:endParaRPr lang="en-US" altLang="fa-IR" sz="1400" smtClean="0">
              <a:solidFill>
                <a:srgbClr val="000000"/>
              </a:solidFill>
            </a:endParaRPr>
          </a:p>
        </p:txBody>
      </p:sp>
      <p:sp>
        <p:nvSpPr>
          <p:cNvPr id="75780" name="Rectangle 9"/>
          <p:cNvSpPr>
            <a:spLocks noChangeArrowheads="1"/>
          </p:cNvSpPr>
          <p:nvPr/>
        </p:nvSpPr>
        <p:spPr bwMode="auto">
          <a:xfrm>
            <a:off x="200025" y="188913"/>
            <a:ext cx="9505950" cy="6408737"/>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eaLnBrk="1" hangingPunct="1">
              <a:spcBef>
                <a:spcPct val="0"/>
              </a:spcBef>
              <a:buFontTx/>
              <a:buNone/>
            </a:pPr>
            <a:endParaRPr lang="en-US" altLang="fa-IR" sz="1800">
              <a:solidFill>
                <a:srgbClr val="000000"/>
              </a:solidFill>
              <a:cs typeface="B Titr" pitchFamily="2" charset="-78"/>
            </a:endParaRPr>
          </a:p>
        </p:txBody>
      </p:sp>
      <p:pic>
        <p:nvPicPr>
          <p:cNvPr id="75781" name="Picture 6" descr="t5531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325" y="404813"/>
            <a:ext cx="157162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Effect transition="in" filter="fade">
                                      <p:cBhvr>
                                        <p:cTn id="7" dur="1000">
                                          <p:stCondLst>
                                            <p:cond delay="0"/>
                                          </p:stCondLst>
                                        </p:cTn>
                                        <p:tgtEl>
                                          <p:spTgt spid="1126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42">
                                            <p:txEl>
                                              <p:pRg st="1" end="1"/>
                                            </p:txEl>
                                          </p:spTgt>
                                        </p:tgtEl>
                                        <p:attrNameLst>
                                          <p:attrName>style.visibility</p:attrName>
                                        </p:attrNameLst>
                                      </p:cBhvr>
                                      <p:to>
                                        <p:strVal val="visible"/>
                                      </p:to>
                                    </p:set>
                                    <p:animEffect transition="in" filter="fade">
                                      <p:cBhvr>
                                        <p:cTn id="12" dur="1000">
                                          <p:stCondLst>
                                            <p:cond delay="0"/>
                                          </p:stCondLst>
                                        </p:cTn>
                                        <p:tgtEl>
                                          <p:spTgt spid="1126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42">
                                            <p:txEl>
                                              <p:pRg st="2" end="2"/>
                                            </p:txEl>
                                          </p:spTgt>
                                        </p:tgtEl>
                                        <p:attrNameLst>
                                          <p:attrName>style.visibility</p:attrName>
                                        </p:attrNameLst>
                                      </p:cBhvr>
                                      <p:to>
                                        <p:strVal val="visible"/>
                                      </p:to>
                                    </p:set>
                                    <p:animEffect transition="in" filter="fade">
                                      <p:cBhvr>
                                        <p:cTn id="17" dur="1000">
                                          <p:stCondLst>
                                            <p:cond delay="0"/>
                                          </p:stCondLst>
                                        </p:cTn>
                                        <p:tgtEl>
                                          <p:spTgt spid="1126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42">
                                            <p:txEl>
                                              <p:pRg st="3" end="3"/>
                                            </p:txEl>
                                          </p:spTgt>
                                        </p:tgtEl>
                                        <p:attrNameLst>
                                          <p:attrName>style.visibility</p:attrName>
                                        </p:attrNameLst>
                                      </p:cBhvr>
                                      <p:to>
                                        <p:strVal val="visible"/>
                                      </p:to>
                                    </p:set>
                                    <p:animEffect transition="in" filter="fade">
                                      <p:cBhvr>
                                        <p:cTn id="22" dur="1000">
                                          <p:stCondLst>
                                            <p:cond delay="0"/>
                                          </p:stCondLst>
                                        </p:cTn>
                                        <p:tgtEl>
                                          <p:spTgt spid="11264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42">
                                            <p:txEl>
                                              <p:pRg st="4" end="4"/>
                                            </p:txEl>
                                          </p:spTgt>
                                        </p:tgtEl>
                                        <p:attrNameLst>
                                          <p:attrName>style.visibility</p:attrName>
                                        </p:attrNameLst>
                                      </p:cBhvr>
                                      <p:to>
                                        <p:strVal val="visible"/>
                                      </p:to>
                                    </p:set>
                                    <p:animEffect transition="in" filter="fade">
                                      <p:cBhvr>
                                        <p:cTn id="27" dur="1000">
                                          <p:stCondLst>
                                            <p:cond delay="0"/>
                                          </p:stCondLst>
                                        </p:cTn>
                                        <p:tgtEl>
                                          <p:spTgt spid="11264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42">
                                            <p:txEl>
                                              <p:pRg st="5" end="5"/>
                                            </p:txEl>
                                          </p:spTgt>
                                        </p:tgtEl>
                                        <p:attrNameLst>
                                          <p:attrName>style.visibility</p:attrName>
                                        </p:attrNameLst>
                                      </p:cBhvr>
                                      <p:to>
                                        <p:strVal val="visible"/>
                                      </p:to>
                                    </p:set>
                                    <p:animEffect transition="in" filter="fade">
                                      <p:cBhvr>
                                        <p:cTn id="32" dur="1000">
                                          <p:stCondLst>
                                            <p:cond delay="0"/>
                                          </p:stCondLst>
                                        </p:cTn>
                                        <p:tgtEl>
                                          <p:spTgt spid="11264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42">
                                            <p:txEl>
                                              <p:pRg st="6" end="6"/>
                                            </p:txEl>
                                          </p:spTgt>
                                        </p:tgtEl>
                                        <p:attrNameLst>
                                          <p:attrName>style.visibility</p:attrName>
                                        </p:attrNameLst>
                                      </p:cBhvr>
                                      <p:to>
                                        <p:strVal val="visible"/>
                                      </p:to>
                                    </p:set>
                                    <p:animEffect transition="in" filter="fade">
                                      <p:cBhvr>
                                        <p:cTn id="37" dur="1000">
                                          <p:stCondLst>
                                            <p:cond delay="0"/>
                                          </p:stCondLst>
                                        </p:cTn>
                                        <p:tgtEl>
                                          <p:spTgt spid="11264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642">
                                            <p:txEl>
                                              <p:pRg st="7" end="7"/>
                                            </p:txEl>
                                          </p:spTgt>
                                        </p:tgtEl>
                                        <p:attrNameLst>
                                          <p:attrName>style.visibility</p:attrName>
                                        </p:attrNameLst>
                                      </p:cBhvr>
                                      <p:to>
                                        <p:strVal val="visible"/>
                                      </p:to>
                                    </p:set>
                                    <p:animEffect transition="in" filter="fade">
                                      <p:cBhvr>
                                        <p:cTn id="42" dur="1000">
                                          <p:stCondLst>
                                            <p:cond delay="0"/>
                                          </p:stCondLst>
                                        </p:cTn>
                                        <p:tgtEl>
                                          <p:spTgt spid="1126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0"/>
            <a:ext cx="9906000" cy="765175"/>
          </a:xfrm>
          <a:solidFill>
            <a:schemeClr val="accent2">
              <a:lumMod val="40000"/>
              <a:lumOff val="60000"/>
            </a:schemeClr>
          </a:solidFill>
        </p:spPr>
        <p:txBody>
          <a:bodyPr>
            <a:normAutofit/>
          </a:bodyPr>
          <a:lstStyle/>
          <a:p>
            <a:pPr>
              <a:defRPr/>
            </a:pPr>
            <a:r>
              <a:rPr lang="fa-IR" sz="4000" dirty="0" smtClean="0">
                <a:solidFill>
                  <a:prstClr val="black">
                    <a:lumMod val="85000"/>
                    <a:lumOff val="15000"/>
                  </a:prstClr>
                </a:solidFill>
                <a:cs typeface="B Titr" panose="00000700000000000000" pitchFamily="2" charset="-78"/>
              </a:rPr>
              <a:t>چگونگی شروع  فتنه </a:t>
            </a:r>
          </a:p>
        </p:txBody>
      </p:sp>
      <p:sp>
        <p:nvSpPr>
          <p:cNvPr id="94211" name="Content Placeholder 2"/>
          <p:cNvSpPr>
            <a:spLocks noGrp="1"/>
          </p:cNvSpPr>
          <p:nvPr>
            <p:ph idx="1"/>
          </p:nvPr>
        </p:nvSpPr>
        <p:spPr>
          <a:xfrm>
            <a:off x="80963" y="765175"/>
            <a:ext cx="9825037" cy="5805488"/>
          </a:xfrm>
        </p:spPr>
        <p:txBody>
          <a:bodyPr/>
          <a:lstStyle/>
          <a:p>
            <a:pPr>
              <a:lnSpc>
                <a:spcPct val="150000"/>
              </a:lnSpc>
              <a:spcBef>
                <a:spcPct val="0"/>
              </a:spcBef>
              <a:buClr>
                <a:srgbClr val="A53010"/>
              </a:buClr>
              <a:buFont typeface="Wingdings" pitchFamily="2" charset="2"/>
              <a:buChar char="ü"/>
            </a:pPr>
            <a:r>
              <a:rPr lang="fa-IR" altLang="fa-IR" sz="2600" b="1" smtClean="0">
                <a:solidFill>
                  <a:srgbClr val="404040"/>
                </a:solidFill>
                <a:cs typeface="B Titr" pitchFamily="2" charset="-78"/>
              </a:rPr>
              <a:t>کلید زدن تقلب یک سال قبل از انتخابات، تشکیل ستاد صیانت از آراء</a:t>
            </a:r>
          </a:p>
          <a:p>
            <a:pPr>
              <a:lnSpc>
                <a:spcPct val="150000"/>
              </a:lnSpc>
              <a:spcBef>
                <a:spcPct val="0"/>
              </a:spcBef>
              <a:buClr>
                <a:srgbClr val="A53010"/>
              </a:buClr>
              <a:buFont typeface="Wingdings" pitchFamily="2" charset="2"/>
              <a:buChar char="ü"/>
            </a:pPr>
            <a:r>
              <a:rPr lang="fa-IR" altLang="fa-IR" sz="2600" b="1" smtClean="0">
                <a:solidFill>
                  <a:srgbClr val="404040"/>
                </a:solidFill>
                <a:cs typeface="B Titr" pitchFamily="2" charset="-78"/>
              </a:rPr>
              <a:t>اگر فلانی رای نیاورد پس حتما تقلب شده </a:t>
            </a:r>
          </a:p>
          <a:p>
            <a:pPr>
              <a:lnSpc>
                <a:spcPct val="150000"/>
              </a:lnSpc>
              <a:spcBef>
                <a:spcPct val="0"/>
              </a:spcBef>
              <a:buFont typeface="Wingdings" pitchFamily="2" charset="2"/>
              <a:buChar char="ü"/>
            </a:pPr>
            <a:r>
              <a:rPr lang="fa-IR" altLang="fa-IR" sz="2600" b="1" smtClean="0">
                <a:solidFill>
                  <a:srgbClr val="404040"/>
                </a:solidFill>
                <a:cs typeface="B Titr" pitchFamily="2" charset="-78"/>
              </a:rPr>
              <a:t>قانون شکنی و اصرار بر ابطال انتخابات</a:t>
            </a:r>
          </a:p>
          <a:p>
            <a:pPr>
              <a:lnSpc>
                <a:spcPct val="150000"/>
              </a:lnSpc>
              <a:spcBef>
                <a:spcPct val="0"/>
              </a:spcBef>
              <a:buFont typeface="Wingdings" pitchFamily="2" charset="2"/>
              <a:buChar char="ü"/>
            </a:pPr>
            <a:r>
              <a:rPr lang="fa-IR" altLang="fa-IR" sz="2600" b="1" smtClean="0">
                <a:solidFill>
                  <a:srgbClr val="404040"/>
                </a:solidFill>
                <a:cs typeface="B Titr" pitchFamily="2" charset="-78"/>
              </a:rPr>
              <a:t>فعال شدن  اتاقهای فکر در داخل و خارج </a:t>
            </a:r>
          </a:p>
          <a:p>
            <a:pPr>
              <a:lnSpc>
                <a:spcPct val="150000"/>
              </a:lnSpc>
              <a:spcBef>
                <a:spcPct val="0"/>
              </a:spcBef>
              <a:buFont typeface="Wingdings" pitchFamily="2" charset="2"/>
              <a:buChar char="ü"/>
            </a:pPr>
            <a:r>
              <a:rPr lang="fa-IR" altLang="fa-IR" sz="2600" b="1" smtClean="0">
                <a:solidFill>
                  <a:srgbClr val="404040"/>
                </a:solidFill>
                <a:cs typeface="B Titr" pitchFamily="2" charset="-78"/>
              </a:rPr>
              <a:t> القاء به موسوی . کروبی که از حق خود نگذرند (رای حق مردم!!!!)</a:t>
            </a:r>
          </a:p>
          <a:p>
            <a:pPr>
              <a:lnSpc>
                <a:spcPct val="150000"/>
              </a:lnSpc>
              <a:spcBef>
                <a:spcPct val="0"/>
              </a:spcBef>
              <a:buFont typeface="Wingdings" pitchFamily="2" charset="2"/>
              <a:buChar char="ü"/>
            </a:pPr>
            <a:r>
              <a:rPr lang="fa-IR" altLang="fa-IR" sz="2600" b="1" smtClean="0">
                <a:solidFill>
                  <a:srgbClr val="404040"/>
                </a:solidFill>
                <a:cs typeface="B Titr" pitchFamily="2" charset="-78"/>
              </a:rPr>
              <a:t>فراخوان برای شورش </a:t>
            </a:r>
          </a:p>
          <a:p>
            <a:pPr>
              <a:lnSpc>
                <a:spcPct val="150000"/>
              </a:lnSpc>
              <a:spcBef>
                <a:spcPct val="0"/>
              </a:spcBef>
              <a:buFont typeface="Wingdings" pitchFamily="2" charset="2"/>
              <a:buChar char="ü"/>
            </a:pPr>
            <a:r>
              <a:rPr lang="fa-IR" altLang="fa-IR" sz="2600" b="1" smtClean="0">
                <a:solidFill>
                  <a:srgbClr val="404040"/>
                </a:solidFill>
                <a:cs typeface="B Titr" pitchFamily="2" charset="-78"/>
              </a:rPr>
              <a:t>آشوب و بلوای خیابانی آتش زدن، تخریب اموال بیت المال و ... </a:t>
            </a:r>
          </a:p>
          <a:p>
            <a:pPr>
              <a:lnSpc>
                <a:spcPct val="150000"/>
              </a:lnSpc>
              <a:spcBef>
                <a:spcPct val="0"/>
              </a:spcBef>
              <a:buFont typeface="Wingdings" pitchFamily="2" charset="2"/>
              <a:buChar char="ü"/>
            </a:pPr>
            <a:r>
              <a:rPr lang="fa-IR" altLang="fa-IR" sz="2600" b="1" smtClean="0">
                <a:solidFill>
                  <a:srgbClr val="404040"/>
                </a:solidFill>
                <a:cs typeface="B Titr" pitchFamily="2" charset="-78"/>
              </a:rPr>
              <a:t>برنامه بمب گذاری</a:t>
            </a:r>
          </a:p>
          <a:p>
            <a:pPr>
              <a:lnSpc>
                <a:spcPct val="150000"/>
              </a:lnSpc>
              <a:spcBef>
                <a:spcPct val="0"/>
              </a:spcBef>
              <a:buFont typeface="Wingdings" pitchFamily="2" charset="2"/>
              <a:buChar char="ü"/>
            </a:pPr>
            <a:r>
              <a:rPr lang="fa-IR" altLang="fa-IR" sz="2600" b="1" smtClean="0">
                <a:solidFill>
                  <a:srgbClr val="404040"/>
                </a:solidFill>
                <a:cs typeface="B Titr" pitchFamily="2" charset="-78"/>
              </a:rPr>
              <a:t>میدان آمدن منافقین، بهائیت، وهابیت، اسرائیل و آمریکا و ... </a:t>
            </a:r>
          </a:p>
          <a:p>
            <a:pPr>
              <a:lnSpc>
                <a:spcPct val="150000"/>
              </a:lnSpc>
              <a:spcBef>
                <a:spcPct val="0"/>
              </a:spcBef>
              <a:buFont typeface="Wingdings" pitchFamily="2" charset="2"/>
              <a:buChar char="ü"/>
            </a:pPr>
            <a:r>
              <a:rPr lang="fa-IR" altLang="fa-IR" sz="2600" b="1" smtClean="0">
                <a:solidFill>
                  <a:srgbClr val="404040"/>
                </a:solidFill>
                <a:cs typeface="B Titr" pitchFamily="2" charset="-78"/>
              </a:rPr>
              <a:t>حمایت صریح اوباما، شیون پرز از فتنه گران، (با عنوان جنبش سبز جنبش مردمی) </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906000" cy="1041400"/>
          </a:xfrm>
          <a:solidFill>
            <a:schemeClr val="accent2">
              <a:lumMod val="40000"/>
              <a:lumOff val="60000"/>
            </a:schemeClr>
          </a:solidFill>
        </p:spPr>
        <p:txBody>
          <a:bodyPr>
            <a:normAutofit/>
          </a:bodyPr>
          <a:lstStyle/>
          <a:p>
            <a:pPr>
              <a:defRPr/>
            </a:pPr>
            <a:r>
              <a:rPr lang="fa-IR" dirty="0" smtClean="0">
                <a:solidFill>
                  <a:prstClr val="black">
                    <a:lumMod val="85000"/>
                    <a:lumOff val="15000"/>
                  </a:prstClr>
                </a:solidFill>
                <a:cs typeface="B Titr" panose="00000700000000000000" pitchFamily="2" charset="-78"/>
              </a:rPr>
              <a:t>استمرار فتنه</a:t>
            </a:r>
          </a:p>
        </p:txBody>
      </p:sp>
      <p:sp>
        <p:nvSpPr>
          <p:cNvPr id="95235" name="Content Placeholder 2"/>
          <p:cNvSpPr>
            <a:spLocks noGrp="1"/>
          </p:cNvSpPr>
          <p:nvPr>
            <p:ph idx="1"/>
          </p:nvPr>
        </p:nvSpPr>
        <p:spPr>
          <a:xfrm>
            <a:off x="80963" y="869950"/>
            <a:ext cx="9825037" cy="5988050"/>
          </a:xfrm>
        </p:spPr>
        <p:txBody>
          <a:bodyPr/>
          <a:lstStyle/>
          <a:p>
            <a:pPr>
              <a:lnSpc>
                <a:spcPct val="150000"/>
              </a:lnSpc>
              <a:spcBef>
                <a:spcPct val="0"/>
              </a:spcBef>
              <a:buFont typeface="Wingdings" pitchFamily="2" charset="2"/>
              <a:buChar char="Ø"/>
            </a:pPr>
            <a:r>
              <a:rPr lang="fa-IR" altLang="fa-IR" sz="2800" b="1" smtClean="0">
                <a:solidFill>
                  <a:srgbClr val="404040"/>
                </a:solidFill>
                <a:cs typeface="B Titr" pitchFamily="2" charset="-78"/>
              </a:rPr>
              <a:t>توطئه و شایعه پراکنی</a:t>
            </a:r>
          </a:p>
          <a:p>
            <a:pPr>
              <a:lnSpc>
                <a:spcPct val="150000"/>
              </a:lnSpc>
              <a:spcBef>
                <a:spcPct val="0"/>
              </a:spcBef>
              <a:buFont typeface="Wingdings" pitchFamily="2" charset="2"/>
              <a:buChar char="Ø"/>
            </a:pPr>
            <a:r>
              <a:rPr lang="fa-IR" altLang="fa-IR" sz="2800" b="1" smtClean="0">
                <a:solidFill>
                  <a:srgbClr val="404040"/>
                </a:solidFill>
                <a:cs typeface="B Titr" pitchFamily="2" charset="-78"/>
              </a:rPr>
              <a:t>شهید سازی، (شرکت کروبی و موسوی در مجالس ختم شهید سازی)</a:t>
            </a:r>
          </a:p>
          <a:p>
            <a:pPr>
              <a:lnSpc>
                <a:spcPct val="150000"/>
              </a:lnSpc>
              <a:spcBef>
                <a:spcPct val="0"/>
              </a:spcBef>
              <a:buFont typeface="Wingdings" pitchFamily="2" charset="2"/>
              <a:buChar char="Ø"/>
            </a:pPr>
            <a:r>
              <a:rPr lang="fa-IR" altLang="fa-IR" sz="2800" b="1" smtClean="0">
                <a:solidFill>
                  <a:srgbClr val="404040"/>
                </a:solidFill>
                <a:cs typeface="B Titr" pitchFamily="2" charset="-78"/>
              </a:rPr>
              <a:t>داستان سرایی (دختری مورد تجاوز قرار گرفته ، کشتند و جسد او را آتش زده اند)</a:t>
            </a:r>
          </a:p>
          <a:p>
            <a:pPr>
              <a:lnSpc>
                <a:spcPct val="150000"/>
              </a:lnSpc>
              <a:spcBef>
                <a:spcPct val="0"/>
              </a:spcBef>
              <a:buFont typeface="Wingdings" pitchFamily="2" charset="2"/>
              <a:buChar char="Ø"/>
            </a:pPr>
            <a:r>
              <a:rPr lang="fa-IR" altLang="fa-IR" sz="2800" b="1" smtClean="0">
                <a:solidFill>
                  <a:srgbClr val="404040"/>
                </a:solidFill>
                <a:cs typeface="B Titr" pitchFamily="2" charset="-78"/>
              </a:rPr>
              <a:t>نامه کروبی مبنی بر تجاوز به دستگیر شده ها</a:t>
            </a:r>
          </a:p>
          <a:p>
            <a:pPr>
              <a:lnSpc>
                <a:spcPct val="150000"/>
              </a:lnSpc>
              <a:spcBef>
                <a:spcPct val="0"/>
              </a:spcBef>
              <a:buFont typeface="Wingdings" pitchFamily="2" charset="2"/>
              <a:buChar char="Ø"/>
            </a:pPr>
            <a:r>
              <a:rPr lang="fa-IR" altLang="fa-IR" sz="2800" b="1" smtClean="0">
                <a:solidFill>
                  <a:srgbClr val="404040"/>
                </a:solidFill>
                <a:cs typeface="B Titr" pitchFamily="2" charset="-78"/>
              </a:rPr>
              <a:t> تهمت های  بزرگ به نظام و عدم ارائه هرگونه دلیل و مصداق بیرونی</a:t>
            </a:r>
          </a:p>
          <a:p>
            <a:pPr>
              <a:lnSpc>
                <a:spcPct val="150000"/>
              </a:lnSpc>
              <a:spcBef>
                <a:spcPct val="0"/>
              </a:spcBef>
              <a:buFont typeface="Wingdings" pitchFamily="2" charset="2"/>
              <a:buChar char="Ø"/>
            </a:pPr>
            <a:r>
              <a:rPr lang="fa-IR" altLang="fa-IR" sz="2800" b="1" smtClean="0">
                <a:solidFill>
                  <a:srgbClr val="404040"/>
                </a:solidFill>
                <a:cs typeface="B Titr" pitchFamily="2" charset="-78"/>
              </a:rPr>
              <a:t>مرگ مشکوک ندا آغا سلطان </a:t>
            </a:r>
          </a:p>
          <a:p>
            <a:pPr>
              <a:lnSpc>
                <a:spcPct val="150000"/>
              </a:lnSpc>
              <a:spcBef>
                <a:spcPct val="0"/>
              </a:spcBef>
              <a:buFont typeface="Wingdings" pitchFamily="2" charset="2"/>
              <a:buChar char="Ø"/>
            </a:pPr>
            <a:r>
              <a:rPr lang="fa-IR" altLang="fa-IR" sz="2800" b="1" smtClean="0">
                <a:solidFill>
                  <a:srgbClr val="404040"/>
                </a:solidFill>
                <a:cs typeface="B Titr" pitchFamily="2" charset="-78"/>
              </a:rPr>
              <a:t> بزرگ نمایی اتفاقات با غول های رسانه ای، دیداربا شیمون پزر</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2505075" y="44450"/>
            <a:ext cx="5256213" cy="647700"/>
          </a:xfrm>
        </p:spPr>
        <p:txBody>
          <a:bodyPr/>
          <a:lstStyle/>
          <a:p>
            <a:r>
              <a:rPr lang="fa-IR" altLang="fa-IR" b="1" smtClean="0">
                <a:solidFill>
                  <a:srgbClr val="FF0000"/>
                </a:solidFill>
                <a:cs typeface="B Zar" pitchFamily="2" charset="-78"/>
              </a:rPr>
              <a:t>پیامدهای فتنه 88</a:t>
            </a:r>
            <a:endParaRPr lang="en-US" altLang="fa-IR" smtClean="0">
              <a:solidFill>
                <a:srgbClr val="FF0000"/>
              </a:solidFill>
              <a:cs typeface="B Zar" pitchFamily="2" charset="-78"/>
            </a:endParaRPr>
          </a:p>
        </p:txBody>
      </p:sp>
      <p:sp>
        <p:nvSpPr>
          <p:cNvPr id="96259" name="Content Placeholder 2"/>
          <p:cNvSpPr>
            <a:spLocks noGrp="1"/>
          </p:cNvSpPr>
          <p:nvPr>
            <p:ph idx="1"/>
          </p:nvPr>
        </p:nvSpPr>
        <p:spPr>
          <a:xfrm>
            <a:off x="57150" y="836613"/>
            <a:ext cx="9720263" cy="5905500"/>
          </a:xfrm>
        </p:spPr>
        <p:txBody>
          <a:bodyPr/>
          <a:lstStyle/>
          <a:p>
            <a:pPr marL="514350" indent="-514350">
              <a:lnSpc>
                <a:spcPct val="200000"/>
              </a:lnSpc>
              <a:buSzPct val="150000"/>
              <a:buFontTx/>
              <a:buAutoNum type="arabicPeriod"/>
            </a:pPr>
            <a:r>
              <a:rPr lang="fa-IR" altLang="fa-IR" sz="2800" dirty="0" smtClean="0">
                <a:cs typeface="B Titr" pitchFamily="2" charset="-78"/>
              </a:rPr>
              <a:t>اعتماد زدایی از نظام </a:t>
            </a:r>
            <a:r>
              <a:rPr lang="fa-IR" altLang="fa-IR" sz="2400" dirty="0" smtClean="0">
                <a:cs typeface="B Titr" pitchFamily="2" charset="-78"/>
              </a:rPr>
              <a:t>(کاهش اعتماد عمومی، آسیب اعتماد به مسئولان)</a:t>
            </a:r>
          </a:p>
          <a:p>
            <a:pPr marL="514350" indent="-514350">
              <a:lnSpc>
                <a:spcPct val="200000"/>
              </a:lnSpc>
              <a:buSzPct val="150000"/>
              <a:buFontTx/>
              <a:buAutoNum type="arabicPeriod"/>
            </a:pPr>
            <a:r>
              <a:rPr lang="fa-IR" altLang="fa-IR" sz="2800" dirty="0" smtClean="0">
                <a:cs typeface="B Titr" pitchFamily="2" charset="-78"/>
              </a:rPr>
              <a:t>مخالفت صریح با اصل نظام  (انتخابات بهانه است اصل نظام نشانه است)</a:t>
            </a:r>
          </a:p>
          <a:p>
            <a:pPr marL="514350" indent="-514350">
              <a:lnSpc>
                <a:spcPct val="200000"/>
              </a:lnSpc>
              <a:buSzPct val="150000"/>
              <a:buFontTx/>
              <a:buAutoNum type="arabicPeriod"/>
            </a:pPr>
            <a:r>
              <a:rPr lang="fa-IR" altLang="fa-IR" sz="2800" dirty="0" smtClean="0">
                <a:cs typeface="B Titr" pitchFamily="2" charset="-78"/>
              </a:rPr>
              <a:t>مخالفت صریح با آرمانهای امام و اسلامیت نظام (شعار های  آشکار)</a:t>
            </a:r>
          </a:p>
          <a:p>
            <a:pPr marL="514350" indent="-514350">
              <a:lnSpc>
                <a:spcPct val="200000"/>
              </a:lnSpc>
              <a:buSzPct val="150000"/>
              <a:buFontTx/>
              <a:buAutoNum type="arabicPeriod"/>
            </a:pPr>
            <a:r>
              <a:rPr lang="fa-IR" altLang="fa-IR" sz="2800" dirty="0" smtClean="0">
                <a:cs typeface="B Titr" pitchFamily="2" charset="-78"/>
              </a:rPr>
              <a:t>تعرض به  رکن رکین نظام اسلامی (شعار مرگ بر اصل ولایت فقیه)</a:t>
            </a:r>
          </a:p>
          <a:p>
            <a:pPr marL="514350" indent="-514350">
              <a:lnSpc>
                <a:spcPct val="200000"/>
              </a:lnSpc>
              <a:buSzPct val="150000"/>
              <a:buFontTx/>
              <a:buAutoNum type="arabicPeriod"/>
            </a:pPr>
            <a:r>
              <a:rPr lang="ar-SA" altLang="fa-IR" sz="2800" dirty="0" smtClean="0">
                <a:cs typeface="B Titr" pitchFamily="2" charset="-78"/>
              </a:rPr>
              <a:t>مخدوش </a:t>
            </a:r>
            <a:r>
              <a:rPr lang="fa-IR" altLang="fa-IR" sz="2800" dirty="0" smtClean="0">
                <a:cs typeface="B Titr" pitchFamily="2" charset="-78"/>
              </a:rPr>
              <a:t>کردن </a:t>
            </a:r>
            <a:r>
              <a:rPr lang="ar-SA" altLang="fa-IR" sz="2800" dirty="0" smtClean="0">
                <a:cs typeface="B Titr" pitchFamily="2" charset="-78"/>
              </a:rPr>
              <a:t>اصول و ارزش ها</a:t>
            </a:r>
            <a:endParaRPr lang="fa-IR" altLang="fa-IR" sz="2800" dirty="0" smtClean="0">
              <a:cs typeface="B Titr" pitchFamily="2" charset="-78"/>
            </a:endParaRPr>
          </a:p>
          <a:p>
            <a:pPr marL="514350" indent="-514350">
              <a:lnSpc>
                <a:spcPct val="200000"/>
              </a:lnSpc>
              <a:buSzPct val="150000"/>
              <a:buFontTx/>
              <a:buAutoNum type="arabicPeriod"/>
            </a:pPr>
            <a:r>
              <a:rPr lang="ar-SA" altLang="fa-IR" sz="2800" dirty="0" smtClean="0">
                <a:cs typeface="B Titr" pitchFamily="2" charset="-78"/>
              </a:rPr>
              <a:t>زیر سوال </a:t>
            </a:r>
            <a:r>
              <a:rPr lang="fa-IR" altLang="fa-IR" sz="2800" dirty="0" smtClean="0">
                <a:cs typeface="B Titr" pitchFamily="2" charset="-78"/>
              </a:rPr>
              <a:t>بردن </a:t>
            </a:r>
            <a:r>
              <a:rPr lang="ar-SA" altLang="fa-IR" sz="2800" dirty="0" smtClean="0">
                <a:cs typeface="B Titr" pitchFamily="2" charset="-78"/>
              </a:rPr>
              <a:t>مشروعیت </a:t>
            </a:r>
            <a:r>
              <a:rPr lang="fa-IR" altLang="fa-IR" sz="2800" dirty="0" smtClean="0">
                <a:cs typeface="B Titr" pitchFamily="2" charset="-78"/>
              </a:rPr>
              <a:t>نظام با اتهام تخلف </a:t>
            </a:r>
            <a:r>
              <a:rPr lang="ar-SA" altLang="fa-IR" sz="2800" dirty="0" smtClean="0">
                <a:cs typeface="B Titr" pitchFamily="2" charset="-78"/>
              </a:rPr>
              <a:t>انتخابات</a:t>
            </a:r>
            <a:r>
              <a:rPr lang="fa-IR" altLang="fa-IR" sz="2800" dirty="0" smtClean="0">
                <a:cs typeface="B Titr" pitchFamily="2" charset="-78"/>
              </a:rPr>
              <a:t>ی.</a:t>
            </a:r>
            <a:r>
              <a:rPr lang="ar-SA" altLang="fa-IR" sz="2800" dirty="0" smtClean="0">
                <a:cs typeface="B Titr" pitchFamily="2" charset="-78"/>
              </a:rPr>
              <a:t>  </a:t>
            </a:r>
            <a:endParaRPr lang="fa-IR" altLang="fa-IR" sz="2800" dirty="0" smtClean="0">
              <a:cs typeface="B Titr" pitchFamily="2" charset="-78"/>
            </a:endParaRPr>
          </a:p>
        </p:txBody>
      </p:sp>
      <p:sp>
        <p:nvSpPr>
          <p:cNvPr id="962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1D32F05E-4F2C-4AD4-9B75-2A6478507C09}" type="slidenum">
              <a:rPr lang="ar-SA" altLang="fa-IR" sz="1400" smtClean="0">
                <a:solidFill>
                  <a:srgbClr val="000000"/>
                </a:solidFill>
              </a:rPr>
              <a:pPr algn="l">
                <a:spcBef>
                  <a:spcPct val="0"/>
                </a:spcBef>
                <a:buFontTx/>
                <a:buNone/>
              </a:pPr>
              <a:t>22</a:t>
            </a:fld>
            <a:endParaRPr lang="en-US" altLang="fa-IR" sz="1400" smtClean="0">
              <a:solidFill>
                <a:srgbClr val="000000"/>
              </a:solidFill>
            </a:endParaRPr>
          </a:p>
        </p:txBody>
      </p:sp>
      <p:sp>
        <p:nvSpPr>
          <p:cNvPr id="7" name="Title 1"/>
          <p:cNvSpPr txBox="1">
            <a:spLocks/>
          </p:cNvSpPr>
          <p:nvPr/>
        </p:nvSpPr>
        <p:spPr bwMode="auto">
          <a:xfrm>
            <a:off x="0" y="41275"/>
            <a:ext cx="9906000" cy="939800"/>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fa-IR" sz="4000" kern="0" dirty="0" smtClean="0">
                <a:solidFill>
                  <a:prstClr val="black">
                    <a:lumMod val="85000"/>
                    <a:lumOff val="15000"/>
                  </a:prstClr>
                </a:solidFill>
                <a:cs typeface="B Titr" panose="00000700000000000000" pitchFamily="2" charset="-78"/>
              </a:rPr>
              <a:t>اهداف آشوب گران و تبعات فتنه انگیزی</a:t>
            </a:r>
            <a:endParaRPr lang="fa-IR" sz="3200" kern="0" dirty="0" smtClean="0">
              <a:solidFill>
                <a:prstClr val="black">
                  <a:lumMod val="85000"/>
                  <a:lumOff val="15000"/>
                </a:prstClr>
              </a:solidFill>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Users\Dell\Pictures\اتش برپایگاه بسیج15خرداد8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917113" cy="6858000"/>
          </a:xfrm>
        </p:spPr>
      </p:pic>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57150" y="1268413"/>
            <a:ext cx="9720263" cy="5905500"/>
          </a:xfrm>
        </p:spPr>
        <p:txBody>
          <a:bodyPr/>
          <a:lstStyle/>
          <a:p>
            <a:pPr marL="514350" indent="-514350">
              <a:lnSpc>
                <a:spcPct val="150000"/>
              </a:lnSpc>
              <a:buSzPct val="150000"/>
              <a:buFontTx/>
              <a:buAutoNum type="arabicPeriod" startAt="7"/>
              <a:defRPr/>
            </a:pPr>
            <a:r>
              <a:rPr lang="fa-IR" altLang="fa-IR" sz="2800" dirty="0" smtClean="0">
                <a:cs typeface="B Titr" panose="00000700000000000000" pitchFamily="2" charset="-78"/>
              </a:rPr>
              <a:t>تعرض به جمهوریت نظام، میثاق ملت (قانون اساسی)، ناموس کشور (آراء مردم)</a:t>
            </a:r>
          </a:p>
          <a:p>
            <a:pPr marL="514350" indent="-514350">
              <a:lnSpc>
                <a:spcPct val="150000"/>
              </a:lnSpc>
              <a:buSzPct val="150000"/>
              <a:buFontTx/>
              <a:buAutoNum type="arabicPeriod" startAt="7"/>
              <a:defRPr/>
            </a:pPr>
            <a:r>
              <a:rPr lang="ar-SA" altLang="fa-IR" sz="2800" dirty="0" smtClean="0">
                <a:cs typeface="B Titr" panose="00000700000000000000" pitchFamily="2" charset="-78"/>
              </a:rPr>
              <a:t>مورد هجمه قرار </a:t>
            </a:r>
            <a:r>
              <a:rPr lang="fa-IR" altLang="fa-IR" sz="2800" dirty="0" smtClean="0">
                <a:cs typeface="B Titr" panose="00000700000000000000" pitchFamily="2" charset="-78"/>
              </a:rPr>
              <a:t>دادن </a:t>
            </a:r>
            <a:r>
              <a:rPr lang="ar-SA" altLang="fa-IR" sz="2800" dirty="0" smtClean="0">
                <a:cs typeface="B Titr" panose="00000700000000000000" pitchFamily="2" charset="-78"/>
              </a:rPr>
              <a:t>شعارها و آرمان های اصیل انقلاب اسلامی و حضرت امام (ره)</a:t>
            </a:r>
            <a:r>
              <a:rPr lang="fa-IR" altLang="fa-IR" sz="2800" dirty="0" smtClean="0">
                <a:cs typeface="B Titr" panose="00000700000000000000" pitchFamily="2" charset="-78"/>
              </a:rPr>
              <a:t>.</a:t>
            </a:r>
            <a:r>
              <a:rPr lang="ar-SA" altLang="fa-IR" sz="2800" dirty="0" smtClean="0">
                <a:cs typeface="B Titr" panose="00000700000000000000" pitchFamily="2" charset="-78"/>
              </a:rPr>
              <a:t> </a:t>
            </a:r>
            <a:endParaRPr lang="fa-IR" altLang="fa-IR" sz="2800" dirty="0" smtClean="0">
              <a:cs typeface="B Titr" panose="00000700000000000000" pitchFamily="2" charset="-78"/>
            </a:endParaRPr>
          </a:p>
          <a:p>
            <a:pPr marL="265113" indent="0">
              <a:lnSpc>
                <a:spcPct val="150000"/>
              </a:lnSpc>
              <a:buSzPct val="150000"/>
              <a:buNone/>
              <a:defRPr/>
            </a:pPr>
            <a:endParaRPr lang="fa-IR" altLang="fa-IR" sz="2800" dirty="0" smtClean="0">
              <a:cs typeface="B Titr" panose="00000700000000000000" pitchFamily="2" charset="-78"/>
            </a:endParaRPr>
          </a:p>
          <a:p>
            <a:pPr marL="265113" indent="0" algn="ctr">
              <a:lnSpc>
                <a:spcPct val="150000"/>
              </a:lnSpc>
              <a:buSzPct val="150000"/>
              <a:buNone/>
              <a:defRPr/>
            </a:pPr>
            <a:r>
              <a:rPr lang="fa-IR" altLang="fa-IR" sz="2800" dirty="0" smtClean="0">
                <a:solidFill>
                  <a:srgbClr val="FF0000"/>
                </a:solidFill>
                <a:cs typeface="B Titr" panose="00000700000000000000" pitchFamily="2" charset="-78"/>
              </a:rPr>
              <a:t>شعار </a:t>
            </a:r>
            <a:r>
              <a:rPr lang="fa-IR" altLang="fa-IR" sz="2800" dirty="0">
                <a:solidFill>
                  <a:srgbClr val="FF0000"/>
                </a:solidFill>
                <a:cs typeface="B Titr" panose="00000700000000000000" pitchFamily="2" charset="-78"/>
              </a:rPr>
              <a:t>نه غزه نه لبنان عوامل نفاق و گروهک‌های مدعی اصلاح ‌طلبی</a:t>
            </a:r>
          </a:p>
          <a:p>
            <a:pPr marL="265113" indent="0" algn="ctr">
              <a:lnSpc>
                <a:spcPct val="150000"/>
              </a:lnSpc>
              <a:buSzPct val="150000"/>
              <a:buFontTx/>
              <a:buNone/>
              <a:defRPr/>
            </a:pPr>
            <a:r>
              <a:rPr lang="fa-IR" altLang="fa-IR" sz="2800" dirty="0" smtClean="0">
                <a:solidFill>
                  <a:srgbClr val="FF0000"/>
                </a:solidFill>
                <a:cs typeface="B Titr" panose="00000700000000000000" pitchFamily="2" charset="-78"/>
              </a:rPr>
              <a:t>میرحسین موسوی: «نظام</a:t>
            </a:r>
            <a:r>
              <a:rPr lang="fa-IR" altLang="fa-IR" sz="2800" dirty="0" smtClean="0">
                <a:solidFill>
                  <a:srgbClr val="FF0000"/>
                </a:solidFill>
                <a:cs typeface="B Titr" panose="00000700000000000000" pitchFamily="2" charset="-78"/>
              </a:rPr>
              <a:t>، منافع ملی را قربانی دفاع از فلسطین کرده </a:t>
            </a:r>
            <a:r>
              <a:rPr lang="fa-IR" altLang="fa-IR" sz="2800" dirty="0" smtClean="0">
                <a:solidFill>
                  <a:srgbClr val="FF0000"/>
                </a:solidFill>
                <a:cs typeface="B Titr" panose="00000700000000000000" pitchFamily="2" charset="-78"/>
              </a:rPr>
              <a:t>»</a:t>
            </a:r>
            <a:endParaRPr lang="fa-IR" altLang="fa-IR" sz="2800" dirty="0" smtClean="0">
              <a:solidFill>
                <a:srgbClr val="FF0000"/>
              </a:solidFill>
              <a:cs typeface="B Titr" panose="00000700000000000000" pitchFamily="2" charset="-78"/>
            </a:endParaRPr>
          </a:p>
        </p:txBody>
      </p:sp>
      <p:sp>
        <p:nvSpPr>
          <p:cNvPr id="983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CCDA35E6-DA75-4DDA-B692-4A46C75E8AF5}" type="slidenum">
              <a:rPr lang="ar-SA" altLang="fa-IR" sz="1400" smtClean="0">
                <a:solidFill>
                  <a:srgbClr val="000000"/>
                </a:solidFill>
              </a:rPr>
              <a:pPr algn="l">
                <a:spcBef>
                  <a:spcPct val="0"/>
                </a:spcBef>
                <a:buFontTx/>
                <a:buNone/>
              </a:pPr>
              <a:t>24</a:t>
            </a:fld>
            <a:endParaRPr lang="en-US" altLang="fa-IR" sz="1400" smtClean="0">
              <a:solidFill>
                <a:srgbClr val="000000"/>
              </a:solidFill>
            </a:endParaRPr>
          </a:p>
        </p:txBody>
      </p:sp>
      <p:sp>
        <p:nvSpPr>
          <p:cNvPr id="7" name="Title 1"/>
          <p:cNvSpPr txBox="1">
            <a:spLocks/>
          </p:cNvSpPr>
          <p:nvPr/>
        </p:nvSpPr>
        <p:spPr bwMode="auto">
          <a:xfrm>
            <a:off x="0" y="41275"/>
            <a:ext cx="9906000" cy="939800"/>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fa-IR" sz="4000" kern="0" dirty="0" smtClean="0">
                <a:solidFill>
                  <a:prstClr val="black">
                    <a:lumMod val="85000"/>
                    <a:lumOff val="15000"/>
                  </a:prstClr>
                </a:solidFill>
                <a:cs typeface="B Titr" panose="00000700000000000000" pitchFamily="2" charset="-78"/>
              </a:rPr>
              <a:t>اهداف آشوب گران و تبعات فتنه انگیزی</a:t>
            </a:r>
            <a:endParaRPr lang="fa-IR" sz="3200" kern="0" dirty="0" smtClean="0">
              <a:solidFill>
                <a:prstClr val="black">
                  <a:lumMod val="85000"/>
                  <a:lumOff val="15000"/>
                </a:prstClr>
              </a:solidFill>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741235" y="0"/>
            <a:ext cx="8095059" cy="655638"/>
          </a:xfrm>
        </p:spPr>
        <p:txBody>
          <a:bodyPr/>
          <a:lstStyle/>
          <a:p>
            <a:pPr algn="ctr" eaLnBrk="1" fontAlgn="auto" hangingPunct="1">
              <a:spcAft>
                <a:spcPts val="0"/>
              </a:spcAft>
              <a:defRPr/>
            </a:pPr>
            <a:r>
              <a:rPr lang="fa-IR" sz="2800" dirty="0" smtClean="0">
                <a:solidFill>
                  <a:schemeClr val="tx1"/>
                </a:solidFill>
              </a:rPr>
              <a:t>حمله به حوزه مقاومت بسيج 117</a:t>
            </a:r>
          </a:p>
        </p:txBody>
      </p:sp>
      <p:pic>
        <p:nvPicPr>
          <p:cNvPr id="993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476250"/>
            <a:ext cx="99218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57150" y="1268413"/>
            <a:ext cx="9720263" cy="5905500"/>
          </a:xfrm>
        </p:spPr>
        <p:txBody>
          <a:bodyPr/>
          <a:lstStyle/>
          <a:p>
            <a:pPr marL="514350" indent="-514350">
              <a:lnSpc>
                <a:spcPct val="200000"/>
              </a:lnSpc>
              <a:buSzPct val="150000"/>
              <a:buFontTx/>
              <a:buAutoNum type="arabicPeriod" startAt="9"/>
            </a:pPr>
            <a:r>
              <a:rPr lang="fa-IR" altLang="fa-IR" sz="2800" dirty="0" smtClean="0">
                <a:cs typeface="B Titr" pitchFamily="2" charset="-78"/>
              </a:rPr>
              <a:t>خدشه به </a:t>
            </a:r>
            <a:r>
              <a:rPr lang="ar-SA" altLang="fa-IR" sz="2800" dirty="0" smtClean="0">
                <a:cs typeface="B Titr" pitchFamily="2" charset="-78"/>
              </a:rPr>
              <a:t>اسلامیت نظام ، تصویر امام، حرمت عاشورا، ساحت قرآن، قداست عزاداری ابا عبدالله، حریم نماز جماعت و ... </a:t>
            </a:r>
            <a:r>
              <a:rPr lang="fa-IR" altLang="fa-IR" sz="2800" dirty="0" smtClean="0">
                <a:cs typeface="B Titr" pitchFamily="2" charset="-78"/>
              </a:rPr>
              <a:t>.</a:t>
            </a:r>
          </a:p>
          <a:p>
            <a:pPr marL="514350" indent="-514350">
              <a:lnSpc>
                <a:spcPct val="200000"/>
              </a:lnSpc>
              <a:buSzPct val="150000"/>
              <a:buFontTx/>
              <a:buAutoNum type="arabicPeriod" startAt="9"/>
            </a:pPr>
            <a:r>
              <a:rPr lang="fa-IR" altLang="fa-IR" sz="2800" dirty="0" smtClean="0">
                <a:cs typeface="B Titr" pitchFamily="2" charset="-78"/>
              </a:rPr>
              <a:t>لطمه به </a:t>
            </a:r>
            <a:r>
              <a:rPr lang="ar-SA" altLang="fa-IR" sz="2800" dirty="0" smtClean="0">
                <a:cs typeface="B Titr" pitchFamily="2" charset="-78"/>
              </a:rPr>
              <a:t>امنیت ملی و مصالح عمومی</a:t>
            </a:r>
            <a:r>
              <a:rPr lang="fa-IR" altLang="fa-IR" sz="2800" dirty="0" smtClean="0">
                <a:cs typeface="B Titr" pitchFamily="2" charset="-78"/>
              </a:rPr>
              <a:t>.</a:t>
            </a:r>
            <a:r>
              <a:rPr lang="ar-SA" altLang="fa-IR" sz="2800" dirty="0" smtClean="0">
                <a:cs typeface="B Titr" pitchFamily="2" charset="-78"/>
              </a:rPr>
              <a:t> </a:t>
            </a:r>
            <a:endParaRPr lang="fa-IR" altLang="fa-IR" sz="2800" dirty="0" smtClean="0">
              <a:cs typeface="B Titr" pitchFamily="2" charset="-78"/>
            </a:endParaRPr>
          </a:p>
          <a:p>
            <a:pPr marL="514350" indent="-514350">
              <a:lnSpc>
                <a:spcPct val="200000"/>
              </a:lnSpc>
              <a:buSzPct val="150000"/>
              <a:buFontTx/>
              <a:buAutoNum type="arabicPeriod" startAt="9"/>
            </a:pPr>
            <a:r>
              <a:rPr lang="ar-SA" altLang="fa-IR" sz="2800" dirty="0" smtClean="0">
                <a:cs typeface="B Titr" pitchFamily="2" charset="-78"/>
              </a:rPr>
              <a:t>بازیچه </a:t>
            </a:r>
            <a:r>
              <a:rPr lang="fa-IR" altLang="fa-IR" sz="2800" dirty="0" smtClean="0">
                <a:cs typeface="B Titr" pitchFamily="2" charset="-78"/>
              </a:rPr>
              <a:t>کردن </a:t>
            </a:r>
            <a:r>
              <a:rPr lang="ar-SA" altLang="fa-IR" sz="2800" dirty="0" smtClean="0">
                <a:cs typeface="B Titr" pitchFamily="2" charset="-78"/>
              </a:rPr>
              <a:t>حیثیت و اعتبار بین المللی نظام اسلام</a:t>
            </a:r>
            <a:r>
              <a:rPr lang="fa-IR" altLang="fa-IR" sz="2800" dirty="0" smtClean="0">
                <a:cs typeface="B Titr" pitchFamily="2" charset="-78"/>
              </a:rPr>
              <a:t>.</a:t>
            </a:r>
          </a:p>
          <a:p>
            <a:pPr marL="514350" indent="-514350">
              <a:lnSpc>
                <a:spcPct val="200000"/>
              </a:lnSpc>
              <a:buSzPct val="150000"/>
              <a:buFontTx/>
              <a:buAutoNum type="arabicPeriod" startAt="9"/>
            </a:pPr>
            <a:r>
              <a:rPr lang="fa-IR" altLang="fa-IR" sz="2800" dirty="0" smtClean="0">
                <a:cs typeface="B Titr" pitchFamily="2" charset="-78"/>
              </a:rPr>
              <a:t>القاء سوء مدیریت نظام </a:t>
            </a:r>
          </a:p>
          <a:p>
            <a:pPr marL="514350" indent="-514350" algn="ctr">
              <a:buSzPct val="150000"/>
              <a:buFontTx/>
              <a:buNone/>
            </a:pPr>
            <a:r>
              <a:rPr lang="fa-IR" altLang="fa-IR" sz="2800" dirty="0" smtClean="0">
                <a:cs typeface="B Titr" pitchFamily="2" charset="-78"/>
              </a:rPr>
              <a:t>       </a:t>
            </a:r>
            <a:r>
              <a:rPr lang="fa-IR" altLang="fa-IR" sz="2800" dirty="0" smtClean="0">
                <a:cs typeface="B Titr" pitchFamily="2" charset="-78"/>
              </a:rPr>
              <a:t>«با </a:t>
            </a:r>
            <a:r>
              <a:rPr lang="fa-IR" altLang="fa-IR" sz="2800" dirty="0" smtClean="0">
                <a:cs typeface="B Titr" pitchFamily="2" charset="-78"/>
              </a:rPr>
              <a:t>سوء مدیریت، پرونده هسته‌ای به شورای امنیت </a:t>
            </a:r>
            <a:r>
              <a:rPr lang="fa-IR" altLang="fa-IR" sz="2800" dirty="0" smtClean="0">
                <a:cs typeface="B Titr" pitchFamily="2" charset="-78"/>
              </a:rPr>
              <a:t>رفته»</a:t>
            </a:r>
            <a:endParaRPr lang="fa-IR" altLang="fa-IR" sz="2800" dirty="0" smtClean="0">
              <a:cs typeface="B Titr" pitchFamily="2" charset="-78"/>
            </a:endParaRPr>
          </a:p>
          <a:p>
            <a:pPr marL="514350" indent="-514350">
              <a:lnSpc>
                <a:spcPct val="200000"/>
              </a:lnSpc>
              <a:buSzPct val="150000"/>
              <a:buFontTx/>
              <a:buAutoNum type="arabicPeriod" startAt="9"/>
            </a:pPr>
            <a:endParaRPr lang="fa-IR" altLang="fa-IR" sz="2800" dirty="0" smtClean="0">
              <a:cs typeface="B Titr" pitchFamily="2" charset="-78"/>
            </a:endParaRPr>
          </a:p>
        </p:txBody>
      </p:sp>
      <p:sp>
        <p:nvSpPr>
          <p:cNvPr id="1003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E1DD5F88-E5CF-4F1A-92E8-10FCB7B7A04B}" type="slidenum">
              <a:rPr lang="ar-SA" altLang="fa-IR" sz="1400" smtClean="0">
                <a:solidFill>
                  <a:srgbClr val="000000"/>
                </a:solidFill>
              </a:rPr>
              <a:pPr algn="l">
                <a:spcBef>
                  <a:spcPct val="0"/>
                </a:spcBef>
                <a:buFontTx/>
                <a:buNone/>
              </a:pPr>
              <a:t>26</a:t>
            </a:fld>
            <a:endParaRPr lang="en-US" altLang="fa-IR" sz="1400" smtClean="0">
              <a:solidFill>
                <a:srgbClr val="000000"/>
              </a:solidFill>
            </a:endParaRPr>
          </a:p>
        </p:txBody>
      </p:sp>
      <p:sp>
        <p:nvSpPr>
          <p:cNvPr id="7" name="Title 1"/>
          <p:cNvSpPr txBox="1">
            <a:spLocks/>
          </p:cNvSpPr>
          <p:nvPr/>
        </p:nvSpPr>
        <p:spPr bwMode="auto">
          <a:xfrm>
            <a:off x="0" y="41275"/>
            <a:ext cx="9906000" cy="939800"/>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fa-IR" sz="4000" kern="0" dirty="0" smtClean="0">
                <a:solidFill>
                  <a:prstClr val="black">
                    <a:lumMod val="85000"/>
                    <a:lumOff val="15000"/>
                  </a:prstClr>
                </a:solidFill>
                <a:cs typeface="B Titr" panose="00000700000000000000" pitchFamily="2" charset="-78"/>
              </a:rPr>
              <a:t>اهداف آشوب گران و تبعات فتنه انگیزی</a:t>
            </a:r>
            <a:endParaRPr lang="fa-IR" sz="3200" kern="0" dirty="0" smtClean="0">
              <a:solidFill>
                <a:prstClr val="black">
                  <a:lumMod val="85000"/>
                  <a:lumOff val="15000"/>
                </a:prstClr>
              </a:solidFill>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201166" y="44450"/>
            <a:ext cx="9576370" cy="6813550"/>
          </a:xfrm>
        </p:spPr>
        <p:txBody>
          <a:bodyPr/>
          <a:lstStyle/>
          <a:p>
            <a:pPr marL="0" indent="0" algn="ctr">
              <a:lnSpc>
                <a:spcPct val="150000"/>
              </a:lnSpc>
              <a:spcBef>
                <a:spcPct val="0"/>
              </a:spcBef>
              <a:buFontTx/>
              <a:buNone/>
              <a:defRPr/>
            </a:pPr>
            <a:r>
              <a:rPr lang="fa-IR" altLang="fa-IR" dirty="0">
                <a:solidFill>
                  <a:srgbClr val="FF0000"/>
                </a:solidFill>
                <a:effectLst>
                  <a:outerShdw blurRad="38100" dist="38100" dir="2700000" algn="tl">
                    <a:srgbClr val="000000">
                      <a:alpha val="43137"/>
                    </a:srgbClr>
                  </a:outerShdw>
                </a:effectLst>
                <a:cs typeface="B Titr" pitchFamily="2" charset="-78"/>
              </a:rPr>
              <a:t>سناریو فتنه </a:t>
            </a:r>
            <a:r>
              <a:rPr lang="fa-IR" altLang="fa-IR" dirty="0" smtClean="0">
                <a:solidFill>
                  <a:srgbClr val="FF0000"/>
                </a:solidFill>
                <a:effectLst>
                  <a:outerShdw blurRad="38100" dist="38100" dir="2700000" algn="tl">
                    <a:srgbClr val="000000">
                      <a:alpha val="43137"/>
                    </a:srgbClr>
                  </a:outerShdw>
                </a:effectLst>
                <a:cs typeface="B Titr" pitchFamily="2" charset="-78"/>
              </a:rPr>
              <a:t>گران از زبان تاج زاده </a:t>
            </a:r>
          </a:p>
          <a:p>
            <a:pPr marL="0" indent="0">
              <a:lnSpc>
                <a:spcPct val="150000"/>
              </a:lnSpc>
              <a:spcBef>
                <a:spcPct val="0"/>
              </a:spcBef>
              <a:buFontTx/>
              <a:buNone/>
              <a:defRPr/>
            </a:pPr>
            <a:r>
              <a:rPr lang="fa-IR" altLang="fa-IR" sz="2700" u="sng" dirty="0" smtClean="0">
                <a:solidFill>
                  <a:srgbClr val="0000FF"/>
                </a:solidFill>
                <a:effectLst>
                  <a:outerShdw blurRad="38100" dist="38100" dir="2700000" algn="tl">
                    <a:srgbClr val="000000">
                      <a:alpha val="43137"/>
                    </a:srgbClr>
                  </a:outerShdw>
                </a:effectLst>
                <a:cs typeface="B Titr" panose="00000700000000000000" pitchFamily="2" charset="-78"/>
              </a:rPr>
              <a:t>اهداف واقعی اتهام </a:t>
            </a:r>
            <a:r>
              <a:rPr lang="fa-IR" altLang="fa-IR" sz="2700" u="sng" dirty="0">
                <a:solidFill>
                  <a:srgbClr val="0000FF"/>
                </a:solidFill>
                <a:effectLst>
                  <a:outerShdw blurRad="38100" dist="38100" dir="2700000" algn="tl">
                    <a:srgbClr val="000000">
                      <a:alpha val="43137"/>
                    </a:srgbClr>
                  </a:outerShdw>
                </a:effectLst>
                <a:cs typeface="B Titr" panose="00000700000000000000" pitchFamily="2" charset="-78"/>
              </a:rPr>
              <a:t>تقلب و پیگیری ابطال از نگاه تاج زاده :</a:t>
            </a:r>
          </a:p>
          <a:p>
            <a:pPr marL="0" indent="0" algn="just">
              <a:lnSpc>
                <a:spcPct val="150000"/>
              </a:lnSpc>
              <a:spcBef>
                <a:spcPct val="0"/>
              </a:spcBef>
              <a:buFontTx/>
              <a:buNone/>
              <a:defRPr/>
            </a:pPr>
            <a:r>
              <a:rPr lang="fa-IR" altLang="fa-IR" sz="2700" dirty="0" smtClean="0">
                <a:cs typeface="B Titr" pitchFamily="2" charset="-78"/>
              </a:rPr>
              <a:t>«اگر نظام ابطال انتخابات را می‌پذیرفت، آنگاه ما بحث عدم صلاحیت شورای نگهبان و وزارت کشور و به طور کلی نهاهای نظام را برای برگزاری مجدد انتخابات، دنبال می‌کردیم و نظام را وادار به ساز‌وکار دیگری که لازمه‌ آن تعویق یک‌ساله انتخابات بود، می‌کردیم. در این یک‌سال طبعاً نهادهای نظام به‌خصوص دولت به تعلیق درمی‌آمد و اوضاع از کنترل نظام خارج می‌شد، آنگاه در این یک‌سال ما زمینه تغییرات اساسی در نظام را فراهم می‌کردیم.»</a:t>
            </a:r>
          </a:p>
          <a:p>
            <a:pPr marL="0" indent="0" algn="just">
              <a:lnSpc>
                <a:spcPct val="150000"/>
              </a:lnSpc>
              <a:spcBef>
                <a:spcPct val="0"/>
              </a:spcBef>
              <a:buFontTx/>
              <a:buNone/>
              <a:defRPr/>
            </a:pPr>
            <a:r>
              <a:rPr lang="fa-IR" altLang="fa-IR" sz="2700" u="sng" dirty="0">
                <a:solidFill>
                  <a:srgbClr val="0000FF"/>
                </a:solidFill>
                <a:effectLst>
                  <a:outerShdw blurRad="38100" dist="38100" dir="2700000" algn="tl">
                    <a:srgbClr val="000000">
                      <a:alpha val="43137"/>
                    </a:srgbClr>
                  </a:outerShdw>
                </a:effectLst>
                <a:cs typeface="B Titr" panose="00000700000000000000" pitchFamily="2" charset="-78"/>
              </a:rPr>
              <a:t>اعتراف به عدم تقلب تاثیر </a:t>
            </a:r>
            <a:r>
              <a:rPr lang="fa-IR" altLang="fa-IR" sz="2700" u="sng" dirty="0" smtClean="0">
                <a:solidFill>
                  <a:srgbClr val="0000FF"/>
                </a:solidFill>
                <a:effectLst>
                  <a:outerShdw blurRad="38100" dist="38100" dir="2700000" algn="tl">
                    <a:srgbClr val="000000">
                      <a:alpha val="43137"/>
                    </a:srgbClr>
                  </a:outerShdw>
                </a:effectLst>
                <a:cs typeface="B Titr" panose="00000700000000000000" pitchFamily="2" charset="-78"/>
              </a:rPr>
              <a:t>گذار</a:t>
            </a:r>
            <a:r>
              <a:rPr lang="fa-IR" altLang="fa-IR" sz="2700" dirty="0" smtClean="0">
                <a:solidFill>
                  <a:srgbClr val="0000FF"/>
                </a:solidFill>
                <a:effectLst>
                  <a:outerShdw blurRad="38100" dist="38100" dir="2700000" algn="tl">
                    <a:srgbClr val="000000">
                      <a:alpha val="43137"/>
                    </a:srgbClr>
                  </a:outerShdw>
                </a:effectLst>
                <a:cs typeface="B Titr" panose="00000700000000000000" pitchFamily="2" charset="-78"/>
              </a:rPr>
              <a:t>:  </a:t>
            </a:r>
            <a:r>
              <a:rPr lang="fa-IR" altLang="fa-IR" sz="2700" dirty="0" smtClean="0">
                <a:cs typeface="B Titr" pitchFamily="2" charset="-78"/>
              </a:rPr>
              <a:t>تاج </a:t>
            </a:r>
            <a:r>
              <a:rPr lang="fa-IR" altLang="fa-IR" sz="2700" dirty="0">
                <a:cs typeface="B Titr" pitchFamily="2" charset="-78"/>
              </a:rPr>
              <a:t>زاده </a:t>
            </a:r>
            <a:r>
              <a:rPr lang="fa-IR" altLang="fa-IR" sz="2700" dirty="0" smtClean="0">
                <a:cs typeface="B Titr" pitchFamily="2" charset="-78"/>
              </a:rPr>
              <a:t>بعد ها اعتراف کرد</a:t>
            </a:r>
            <a:r>
              <a:rPr lang="fa-IR" altLang="fa-IR" sz="2700" dirty="0">
                <a:cs typeface="B Titr" pitchFamily="2" charset="-78"/>
              </a:rPr>
              <a:t>؛  در انتخابات تقلب عمده‌‌ای که نتیجه را دگرگون کند، رخ نداده است</a:t>
            </a:r>
          </a:p>
          <a:p>
            <a:pPr marL="0" indent="0">
              <a:lnSpc>
                <a:spcPct val="150000"/>
              </a:lnSpc>
              <a:spcBef>
                <a:spcPct val="0"/>
              </a:spcBef>
              <a:buFontTx/>
              <a:buNone/>
              <a:defRPr/>
            </a:pPr>
            <a:endParaRPr lang="fa-IR" altLang="fa-IR" sz="2700" dirty="0" smtClean="0">
              <a:cs typeface="B Titr" pitchFamily="2" charset="-78"/>
            </a:endParaRPr>
          </a:p>
          <a:p>
            <a:pPr marL="0" indent="0">
              <a:lnSpc>
                <a:spcPct val="150000"/>
              </a:lnSpc>
              <a:spcBef>
                <a:spcPct val="0"/>
              </a:spcBef>
              <a:buFontTx/>
              <a:buNone/>
              <a:defRPr/>
            </a:pPr>
            <a:endParaRPr lang="fa-IR" altLang="fa-IR" sz="2700" dirty="0" smtClean="0">
              <a:cs typeface="B Titr" pitchFamily="2" charset="-78"/>
            </a:endParaRPr>
          </a:p>
          <a:p>
            <a:pPr marL="0" indent="0">
              <a:lnSpc>
                <a:spcPct val="150000"/>
              </a:lnSpc>
              <a:spcBef>
                <a:spcPct val="0"/>
              </a:spcBef>
              <a:buFontTx/>
              <a:buNone/>
              <a:defRPr/>
            </a:pPr>
            <a:endParaRPr lang="en-US" altLang="fa-IR" sz="2700" dirty="0" smtClean="0">
              <a:cs typeface="B Titr" pitchFamily="2" charset="-78"/>
            </a:endParaRPr>
          </a:p>
        </p:txBody>
      </p:sp>
      <p:sp>
        <p:nvSpPr>
          <p:cNvPr id="101379" name="Slide Number Placeholder 3"/>
          <p:cNvSpPr>
            <a:spLocks noGrp="1"/>
          </p:cNvSpPr>
          <p:nvPr>
            <p:ph type="sldNum" sz="quarter" idx="12"/>
          </p:nvPr>
        </p:nvSpPr>
        <p:spPr>
          <a:xfrm>
            <a:off x="128588" y="6364288"/>
            <a:ext cx="708025" cy="50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7CE65D54-F730-434E-A3F0-075AAEEC6059}" type="slidenum">
              <a:rPr lang="ar-SA" altLang="fa-IR" sz="1400" smtClean="0">
                <a:solidFill>
                  <a:srgbClr val="000000"/>
                </a:solidFill>
              </a:rPr>
              <a:pPr algn="l">
                <a:spcBef>
                  <a:spcPct val="0"/>
                </a:spcBef>
                <a:buFontTx/>
                <a:buNone/>
              </a:pPr>
              <a:t>27</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44450"/>
            <a:ext cx="9848850" cy="6813550"/>
          </a:xfrm>
        </p:spPr>
        <p:txBody>
          <a:bodyPr/>
          <a:lstStyle/>
          <a:p>
            <a:pPr marL="0" indent="0" algn="ctr">
              <a:lnSpc>
                <a:spcPct val="150000"/>
              </a:lnSpc>
              <a:spcBef>
                <a:spcPct val="0"/>
              </a:spcBef>
              <a:buFontTx/>
              <a:buNone/>
              <a:defRPr/>
            </a:pPr>
            <a:r>
              <a:rPr lang="fa-IR" altLang="fa-IR" dirty="0" smtClean="0">
                <a:solidFill>
                  <a:srgbClr val="FF0000"/>
                </a:solidFill>
                <a:effectLst>
                  <a:outerShdw blurRad="38100" dist="38100" dir="2700000" algn="tl">
                    <a:srgbClr val="000000">
                      <a:alpha val="43137"/>
                    </a:srgbClr>
                  </a:outerShdw>
                </a:effectLst>
                <a:cs typeface="B Titr" pitchFamily="2" charset="-78"/>
              </a:rPr>
              <a:t>نقش استکبار در فتنه انگیزی </a:t>
            </a:r>
          </a:p>
          <a:p>
            <a:pPr marL="0" indent="0">
              <a:lnSpc>
                <a:spcPct val="250000"/>
              </a:lnSpc>
              <a:spcBef>
                <a:spcPct val="0"/>
              </a:spcBef>
              <a:buFontTx/>
              <a:buNone/>
              <a:defRPr/>
            </a:pPr>
            <a:r>
              <a:rPr lang="fa-IR" altLang="fa-IR" sz="2700" dirty="0" smtClean="0">
                <a:solidFill>
                  <a:srgbClr val="0000FF"/>
                </a:solidFill>
                <a:cs typeface="B Titr" pitchFamily="2" charset="-78"/>
              </a:rPr>
              <a:t>فعالیت کانون های سه گانه:</a:t>
            </a:r>
          </a:p>
          <a:p>
            <a:pPr marL="1714500" lvl="4" indent="0">
              <a:lnSpc>
                <a:spcPct val="250000"/>
              </a:lnSpc>
              <a:spcBef>
                <a:spcPct val="0"/>
              </a:spcBef>
              <a:buFontTx/>
              <a:buAutoNum type="arabicPeriod"/>
              <a:defRPr/>
            </a:pPr>
            <a:r>
              <a:rPr lang="fa-IR" altLang="fa-IR" sz="2800" dirty="0" smtClean="0">
                <a:cs typeface="B Titr" pitchFamily="2" charset="-78"/>
              </a:rPr>
              <a:t>محافل آکادمیک ، غول رسانه‌ای آمریکا</a:t>
            </a:r>
          </a:p>
          <a:p>
            <a:pPr marL="1714500" lvl="4" indent="0">
              <a:lnSpc>
                <a:spcPct val="250000"/>
              </a:lnSpc>
              <a:spcBef>
                <a:spcPct val="0"/>
              </a:spcBef>
              <a:buFontTx/>
              <a:buAutoNum type="arabicPeriod"/>
              <a:defRPr/>
            </a:pPr>
            <a:r>
              <a:rPr lang="fa-IR" altLang="fa-IR" sz="2800" dirty="0" smtClean="0">
                <a:cs typeface="B Titr" pitchFamily="2" charset="-78"/>
              </a:rPr>
              <a:t>«دفاتر ویژه» آمریکا در کشورهای مختلف </a:t>
            </a:r>
          </a:p>
          <a:p>
            <a:pPr marL="1714500" lvl="4" indent="0">
              <a:lnSpc>
                <a:spcPct val="250000"/>
              </a:lnSpc>
              <a:spcBef>
                <a:spcPct val="0"/>
              </a:spcBef>
              <a:buFontTx/>
              <a:buAutoNum type="arabicPeriod"/>
              <a:defRPr/>
            </a:pPr>
            <a:r>
              <a:rPr lang="fa-IR" altLang="fa-IR" sz="2800" dirty="0" smtClean="0">
                <a:cs typeface="B Titr" pitchFamily="2" charset="-78"/>
              </a:rPr>
              <a:t> سفارت‌خانه‌های غربی</a:t>
            </a:r>
            <a:endParaRPr lang="en-US" altLang="fa-IR" sz="2700" dirty="0" smtClean="0">
              <a:cs typeface="B Titr" pitchFamily="2" charset="-78"/>
            </a:endParaRPr>
          </a:p>
        </p:txBody>
      </p:sp>
      <p:sp>
        <p:nvSpPr>
          <p:cNvPr id="1024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74472B1C-9FC5-48ED-B425-B19440F2B246}" type="slidenum">
              <a:rPr lang="ar-SA" altLang="fa-IR" sz="1400" smtClean="0">
                <a:solidFill>
                  <a:srgbClr val="000000"/>
                </a:solidFill>
              </a:rPr>
              <a:pPr algn="l">
                <a:spcBef>
                  <a:spcPct val="0"/>
                </a:spcBef>
                <a:buFontTx/>
                <a:buNone/>
              </a:pPr>
              <a:t>28</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44450"/>
            <a:ext cx="9848850" cy="6813550"/>
          </a:xfrm>
        </p:spPr>
        <p:txBody>
          <a:bodyPr/>
          <a:lstStyle/>
          <a:p>
            <a:pPr marL="0" indent="0" algn="ctr">
              <a:lnSpc>
                <a:spcPct val="150000"/>
              </a:lnSpc>
              <a:spcBef>
                <a:spcPct val="0"/>
              </a:spcBef>
              <a:buFontTx/>
              <a:buNone/>
              <a:defRPr/>
            </a:pPr>
            <a:r>
              <a:rPr lang="fa-IR" altLang="fa-IR" dirty="0">
                <a:solidFill>
                  <a:srgbClr val="FF0000"/>
                </a:solidFill>
                <a:effectLst>
                  <a:outerShdw blurRad="38100" dist="38100" dir="2700000" algn="tl">
                    <a:srgbClr val="000000">
                      <a:alpha val="43137"/>
                    </a:srgbClr>
                  </a:outerShdw>
                </a:effectLst>
                <a:cs typeface="B Titr" pitchFamily="2" charset="-78"/>
              </a:rPr>
              <a:t>نقش دفاتر </a:t>
            </a:r>
            <a:r>
              <a:rPr lang="fa-IR" altLang="fa-IR" dirty="0" smtClean="0">
                <a:solidFill>
                  <a:srgbClr val="FF0000"/>
                </a:solidFill>
                <a:effectLst>
                  <a:outerShdw blurRad="38100" dist="38100" dir="2700000" algn="tl">
                    <a:srgbClr val="000000">
                      <a:alpha val="43137"/>
                    </a:srgbClr>
                  </a:outerShdw>
                </a:effectLst>
                <a:cs typeface="B Titr" pitchFamily="2" charset="-78"/>
              </a:rPr>
              <a:t>ویژه در فتنه انگیزی </a:t>
            </a:r>
          </a:p>
          <a:p>
            <a:pPr marL="0" indent="0">
              <a:lnSpc>
                <a:spcPct val="150000"/>
              </a:lnSpc>
              <a:spcBef>
                <a:spcPct val="0"/>
              </a:spcBef>
              <a:buFontTx/>
              <a:buNone/>
              <a:defRPr/>
            </a:pPr>
            <a:r>
              <a:rPr lang="fa-IR" altLang="fa-IR" sz="2700" dirty="0" smtClean="0">
                <a:solidFill>
                  <a:srgbClr val="0000FF"/>
                </a:solidFill>
                <a:effectLst>
                  <a:outerShdw blurRad="38100" dist="38100" dir="2700000" algn="tl">
                    <a:srgbClr val="000000">
                      <a:alpha val="43137"/>
                    </a:srgbClr>
                  </a:outerShdw>
                </a:effectLst>
                <a:cs typeface="B Titr" pitchFamily="2" charset="-78"/>
              </a:rPr>
              <a:t>ایجاد دفاتر ویژه:</a:t>
            </a:r>
          </a:p>
          <a:p>
            <a:pPr marL="0" indent="0">
              <a:lnSpc>
                <a:spcPct val="150000"/>
              </a:lnSpc>
              <a:spcBef>
                <a:spcPct val="0"/>
              </a:spcBef>
              <a:buFontTx/>
              <a:buNone/>
              <a:defRPr/>
            </a:pPr>
            <a:r>
              <a:rPr lang="fa-IR" altLang="fa-IR" sz="2700" dirty="0" smtClean="0">
                <a:solidFill>
                  <a:srgbClr val="0000FF"/>
                </a:solidFill>
                <a:effectLst>
                  <a:outerShdw blurRad="38100" dist="38100" dir="2700000" algn="tl">
                    <a:srgbClr val="000000">
                      <a:alpha val="43137"/>
                    </a:srgbClr>
                  </a:outerShdw>
                </a:effectLst>
                <a:cs typeface="B Titr" pitchFamily="2" charset="-78"/>
              </a:rPr>
              <a:t> </a:t>
            </a:r>
            <a:r>
              <a:rPr lang="fa-IR" altLang="fa-IR" sz="2700" dirty="0" smtClean="0">
                <a:cs typeface="B Titr" pitchFamily="2" charset="-78"/>
              </a:rPr>
              <a:t>بر اساس بررسی‌های حداقل 8 «دفتر ویژه» در دبی ، بگرام ، بیشکک، باکو، سلیمانیه، آمستردام، لندن و واشنگتن و ... </a:t>
            </a:r>
            <a:r>
              <a:rPr lang="fa-IR" altLang="fa-IR" sz="2700" dirty="0">
                <a:cs typeface="B Titr" pitchFamily="2" charset="-78"/>
              </a:rPr>
              <a:t>به مرور و در فاصله سال‌های 1371 تا 1388 راه افتادند» </a:t>
            </a:r>
          </a:p>
          <a:p>
            <a:pPr marL="0" indent="0">
              <a:lnSpc>
                <a:spcPct val="150000"/>
              </a:lnSpc>
              <a:spcBef>
                <a:spcPct val="0"/>
              </a:spcBef>
              <a:buFontTx/>
              <a:buNone/>
              <a:defRPr/>
            </a:pPr>
            <a:r>
              <a:rPr lang="fa-IR" altLang="fa-IR" sz="2700" dirty="0" smtClean="0">
                <a:cs typeface="B Titr" pitchFamily="2" charset="-78"/>
              </a:rPr>
              <a:t>برنامه </a:t>
            </a:r>
            <a:r>
              <a:rPr lang="fa-IR" altLang="fa-IR" sz="2700" dirty="0" smtClean="0">
                <a:cs typeface="B Titr" pitchFamily="2" charset="-78"/>
              </a:rPr>
              <a:t>دفاتر:  </a:t>
            </a:r>
            <a:r>
              <a:rPr lang="fa-IR" altLang="fa-IR" sz="2700" dirty="0" smtClean="0">
                <a:cs typeface="B Titr" pitchFamily="2" charset="-78"/>
              </a:rPr>
              <a:t>ارتباط‌گیری ،هماهنگ‌سازی، آموزش و تجهیز </a:t>
            </a:r>
          </a:p>
          <a:p>
            <a:pPr marL="0" indent="0">
              <a:lnSpc>
                <a:spcPct val="150000"/>
              </a:lnSpc>
              <a:spcBef>
                <a:spcPct val="0"/>
              </a:spcBef>
              <a:buFontTx/>
              <a:buNone/>
              <a:defRPr/>
            </a:pPr>
            <a:r>
              <a:rPr lang="fa-IR" altLang="fa-IR" sz="2700" dirty="0" smtClean="0">
                <a:solidFill>
                  <a:srgbClr val="0000FF"/>
                </a:solidFill>
                <a:cs typeface="B Titr" pitchFamily="2" charset="-78"/>
              </a:rPr>
              <a:t>هدایتگران دفاتر ویژه: </a:t>
            </a:r>
          </a:p>
          <a:p>
            <a:pPr marL="0" indent="0">
              <a:lnSpc>
                <a:spcPct val="150000"/>
              </a:lnSpc>
              <a:spcBef>
                <a:spcPct val="0"/>
              </a:spcBef>
              <a:buFontTx/>
              <a:buNone/>
              <a:defRPr/>
            </a:pPr>
            <a:r>
              <a:rPr lang="fa-IR" altLang="fa-IR" sz="2700" dirty="0" smtClean="0">
                <a:cs typeface="B Titr" pitchFamily="2" charset="-78"/>
              </a:rPr>
              <a:t>توسط سیا ، پنتاگون -وزارت دفاع</a:t>
            </a:r>
          </a:p>
          <a:p>
            <a:pPr marL="0" indent="0">
              <a:lnSpc>
                <a:spcPct val="150000"/>
              </a:lnSpc>
              <a:spcBef>
                <a:spcPct val="0"/>
              </a:spcBef>
              <a:buFontTx/>
              <a:buNone/>
              <a:defRPr/>
            </a:pPr>
            <a:r>
              <a:rPr lang="fa-IR" altLang="fa-IR" sz="2700" dirty="0" smtClean="0">
                <a:cs typeface="B Titr" pitchFamily="2" charset="-78"/>
              </a:rPr>
              <a:t>دفتر دبی استثنائاً مستقیماً زیر نظر معاون اول رئیس جمهوری آمریکا بود.</a:t>
            </a:r>
            <a:endParaRPr lang="en-US" altLang="fa-IR" sz="2700" dirty="0" smtClean="0">
              <a:cs typeface="B Titr" pitchFamily="2" charset="-78"/>
            </a:endParaRPr>
          </a:p>
        </p:txBody>
      </p:sp>
      <p:sp>
        <p:nvSpPr>
          <p:cNvPr id="1034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C772545E-1C11-4F85-9123-933AC9C79B6C}" type="slidenum">
              <a:rPr lang="ar-SA" altLang="fa-IR" sz="1400" smtClean="0">
                <a:solidFill>
                  <a:srgbClr val="000000"/>
                </a:solidFill>
              </a:rPr>
              <a:pPr algn="l">
                <a:spcBef>
                  <a:spcPct val="0"/>
                </a:spcBef>
                <a:buFontTx/>
                <a:buNone/>
              </a:pPr>
              <a:t>29</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128464" y="332656"/>
            <a:ext cx="9345488" cy="6048846"/>
          </a:xfrm>
        </p:spPr>
        <p:txBody>
          <a:bodyPr/>
          <a:lstStyle/>
          <a:p>
            <a:pPr marL="0" indent="0" algn="ctr">
              <a:lnSpc>
                <a:spcPct val="150000"/>
              </a:lnSpc>
              <a:spcBef>
                <a:spcPct val="0"/>
              </a:spcBef>
              <a:buFontTx/>
              <a:buNone/>
              <a:defRPr/>
            </a:pPr>
            <a:r>
              <a:rPr lang="fa-IR" altLang="fa-IR" sz="2800" dirty="0">
                <a:solidFill>
                  <a:srgbClr val="FF0000"/>
                </a:solidFill>
                <a:effectLst>
                  <a:outerShdw blurRad="38100" dist="38100" dir="2700000" algn="tl">
                    <a:srgbClr val="000000">
                      <a:alpha val="43137"/>
                    </a:srgbClr>
                  </a:outerShdw>
                </a:effectLst>
                <a:cs typeface="B Titr" pitchFamily="2" charset="-78"/>
              </a:rPr>
              <a:t>نقش دفاتر ویژه در فتنه انگیزی </a:t>
            </a:r>
          </a:p>
          <a:p>
            <a:pPr marL="0" indent="0" algn="just">
              <a:lnSpc>
                <a:spcPct val="150000"/>
              </a:lnSpc>
              <a:spcBef>
                <a:spcPct val="0"/>
              </a:spcBef>
              <a:buFontTx/>
              <a:buNone/>
              <a:defRPr/>
            </a:pPr>
            <a:r>
              <a:rPr lang="fa-IR" altLang="fa-IR" sz="2400" dirty="0" smtClean="0">
                <a:solidFill>
                  <a:srgbClr val="FF0000"/>
                </a:solidFill>
                <a:effectLst>
                  <a:outerShdw blurRad="38100" dist="38100" dir="2700000" algn="tl">
                    <a:srgbClr val="000000">
                      <a:alpha val="43137"/>
                    </a:srgbClr>
                  </a:outerShdw>
                </a:effectLst>
                <a:cs typeface="B Titr" panose="00000700000000000000" pitchFamily="2" charset="-78"/>
              </a:rPr>
              <a:t>اتصال دفاتر به تهران: </a:t>
            </a:r>
            <a:r>
              <a:rPr lang="fa-IR" altLang="fa-IR" sz="2400" dirty="0" smtClean="0">
                <a:cs typeface="B Titr" panose="00000700000000000000" pitchFamily="2" charset="-78"/>
              </a:rPr>
              <a:t>وصل دفاتر به سرشاخه‌هایی در </a:t>
            </a:r>
            <a:r>
              <a:rPr lang="fa-IR" altLang="fa-IR" sz="2400" dirty="0">
                <a:cs typeface="B Titr" panose="00000700000000000000" pitchFamily="2" charset="-78"/>
              </a:rPr>
              <a:t>تهران(طبق اسناد </a:t>
            </a:r>
            <a:r>
              <a:rPr lang="fa-IR" altLang="fa-IR" sz="2400" dirty="0" smtClean="0">
                <a:cs typeface="B Titr" panose="00000700000000000000" pitchFamily="2" charset="-78"/>
              </a:rPr>
              <a:t>)</a:t>
            </a:r>
          </a:p>
          <a:p>
            <a:pPr marL="0" indent="0" algn="just">
              <a:lnSpc>
                <a:spcPct val="150000"/>
              </a:lnSpc>
              <a:spcBef>
                <a:spcPct val="0"/>
              </a:spcBef>
              <a:buFontTx/>
              <a:buNone/>
              <a:defRPr/>
            </a:pPr>
            <a:r>
              <a:rPr lang="fa-IR" altLang="fa-IR" sz="2400" dirty="0" smtClean="0">
                <a:solidFill>
                  <a:srgbClr val="FF0000"/>
                </a:solidFill>
                <a:effectLst>
                  <a:outerShdw blurRad="38100" dist="38100" dir="2700000" algn="tl">
                    <a:srgbClr val="000000">
                      <a:alpha val="43137"/>
                    </a:srgbClr>
                  </a:outerShdw>
                </a:effectLst>
                <a:cs typeface="B Titr" panose="00000700000000000000" pitchFamily="2" charset="-78"/>
              </a:rPr>
              <a:t>جذب نخبگان: </a:t>
            </a:r>
            <a:r>
              <a:rPr lang="fa-IR" altLang="fa-IR" sz="2400" dirty="0" smtClean="0">
                <a:cs typeface="B Titr" panose="00000700000000000000" pitchFamily="2" charset="-78"/>
              </a:rPr>
              <a:t>نخبگان در حوزه‌های مختلف را شناسایی کرده و به این دفاتر می‌کشانده‌اند (ورزشکاران، هنرمندان، پزشکان، مهندسان، اساتید دانشگاه، روزنامه‌نگاران، صنعتگران، بانوان، فعالان عرصه صنعت، تشکل‌های کارگری، فعالان سیاسی، احزاب و.....) که تعداد آن‌ها از ده‌ها هزار نفر فراتر رفته‌اند</a:t>
            </a:r>
          </a:p>
          <a:p>
            <a:pPr marL="0" indent="0" algn="just">
              <a:lnSpc>
                <a:spcPct val="150000"/>
              </a:lnSpc>
              <a:spcBef>
                <a:spcPct val="0"/>
              </a:spcBef>
              <a:buFontTx/>
              <a:buNone/>
              <a:defRPr/>
            </a:pPr>
            <a:r>
              <a:rPr lang="fa-IR" altLang="fa-IR" sz="2400" dirty="0">
                <a:solidFill>
                  <a:srgbClr val="FF0000"/>
                </a:solidFill>
                <a:effectLst>
                  <a:outerShdw blurRad="38100" dist="38100" dir="2700000" algn="tl">
                    <a:srgbClr val="000000">
                      <a:alpha val="43137"/>
                    </a:srgbClr>
                  </a:outerShdw>
                </a:effectLst>
                <a:cs typeface="B Titr" panose="00000700000000000000" pitchFamily="2" charset="-78"/>
              </a:rPr>
              <a:t>برنامه ریزی: </a:t>
            </a:r>
            <a:r>
              <a:rPr lang="fa-IR" altLang="fa-IR" sz="2400" dirty="0" smtClean="0">
                <a:cs typeface="B Titr" panose="00000700000000000000" pitchFamily="2" charset="-78"/>
              </a:rPr>
              <a:t>در برنامه چند لایه و چند مرحله توجیه و هماهنگ و به‌عنوان پیشتازان تحول در نظام سیاسی ایران مورد استفاده قرار می‌گرفتند. </a:t>
            </a:r>
          </a:p>
          <a:p>
            <a:pPr marL="0" indent="0" algn="just">
              <a:lnSpc>
                <a:spcPct val="150000"/>
              </a:lnSpc>
              <a:spcBef>
                <a:spcPct val="0"/>
              </a:spcBef>
              <a:buFontTx/>
              <a:buNone/>
              <a:defRPr/>
            </a:pPr>
            <a:r>
              <a:rPr lang="fa-IR" altLang="fa-IR" sz="2400" dirty="0" smtClean="0">
                <a:solidFill>
                  <a:srgbClr val="FF0000"/>
                </a:solidFill>
                <a:effectLst>
                  <a:outerShdw blurRad="38100" dist="38100" dir="2700000" algn="tl">
                    <a:srgbClr val="000000">
                      <a:alpha val="43137"/>
                    </a:srgbClr>
                  </a:outerShdw>
                </a:effectLst>
                <a:cs typeface="B Titr" panose="00000700000000000000" pitchFamily="2" charset="-78"/>
              </a:rPr>
              <a:t>سرپل‌های این «دفاتر ویژه»: </a:t>
            </a:r>
            <a:r>
              <a:rPr lang="fa-IR" altLang="fa-IR" sz="2400" dirty="0" smtClean="0">
                <a:cs typeface="B Titr" panose="00000700000000000000" pitchFamily="2" charset="-78"/>
              </a:rPr>
              <a:t>حلقه‌ هایی بودند که در دوره سازندگی و اصلاحات در دستگاه ‌های مختلف فعالیت می‌کردند و سکولاریزه‌کردن نظام و جامعه ایران در دستور کارشان بود. </a:t>
            </a:r>
            <a:endParaRPr lang="en-US" altLang="fa-IR" sz="2400" dirty="0" smtClean="0">
              <a:cs typeface="B Titr" panose="00000700000000000000" pitchFamily="2" charset="-78"/>
            </a:endParaRPr>
          </a:p>
        </p:txBody>
      </p:sp>
      <p:sp>
        <p:nvSpPr>
          <p:cNvPr id="1044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428B441A-0F9F-422E-8CFB-E0C684233D0A}" type="slidenum">
              <a:rPr lang="ar-SA" altLang="fa-IR" sz="1400" smtClean="0">
                <a:solidFill>
                  <a:srgbClr val="000000"/>
                </a:solidFill>
              </a:rPr>
              <a:pPr algn="l">
                <a:spcBef>
                  <a:spcPct val="0"/>
                </a:spcBef>
                <a:buFontTx/>
                <a:buNone/>
              </a:pPr>
              <a:t>30</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44450"/>
            <a:ext cx="9848850" cy="6813550"/>
          </a:xfrm>
        </p:spPr>
        <p:txBody>
          <a:bodyPr/>
          <a:lstStyle/>
          <a:p>
            <a:pPr marL="0" indent="0" algn="ctr">
              <a:lnSpc>
                <a:spcPct val="150000"/>
              </a:lnSpc>
              <a:spcBef>
                <a:spcPct val="0"/>
              </a:spcBef>
              <a:buFontTx/>
              <a:buNone/>
              <a:defRPr/>
            </a:pPr>
            <a:r>
              <a:rPr lang="fa-IR" altLang="fa-IR" sz="2800" dirty="0" smtClean="0">
                <a:solidFill>
                  <a:srgbClr val="FF0000"/>
                </a:solidFill>
                <a:effectLst>
                  <a:outerShdw blurRad="38100" dist="38100" dir="2700000" algn="tl">
                    <a:srgbClr val="000000">
                      <a:alpha val="43137"/>
                    </a:srgbClr>
                  </a:outerShdw>
                </a:effectLst>
                <a:cs typeface="B Titr" panose="00000700000000000000" pitchFamily="2" charset="-78"/>
              </a:rPr>
              <a:t>نقش سفارت خانه در ارتباط گیری هدفمند</a:t>
            </a:r>
          </a:p>
          <a:p>
            <a:pPr marL="0" indent="0">
              <a:lnSpc>
                <a:spcPct val="150000"/>
              </a:lnSpc>
              <a:spcBef>
                <a:spcPct val="0"/>
              </a:spcBef>
              <a:buFontTx/>
              <a:buNone/>
              <a:defRPr/>
            </a:pPr>
            <a:r>
              <a:rPr lang="fa-IR" altLang="fa-IR" sz="2500" dirty="0" smtClean="0">
                <a:solidFill>
                  <a:srgbClr val="0000FF"/>
                </a:solidFill>
                <a:effectLst>
                  <a:outerShdw blurRad="38100" dist="38100" dir="2700000" algn="tl">
                    <a:srgbClr val="000000">
                      <a:alpha val="43137"/>
                    </a:srgbClr>
                  </a:outerShdw>
                </a:effectLst>
                <a:cs typeface="B Titr" panose="00000700000000000000" pitchFamily="2" charset="-78"/>
              </a:rPr>
              <a:t>سفارت خانه های فعال: </a:t>
            </a:r>
            <a:r>
              <a:rPr lang="fa-IR" altLang="fa-IR" sz="2500" dirty="0" smtClean="0">
                <a:cs typeface="B Titr" panose="00000700000000000000" pitchFamily="2" charset="-78"/>
              </a:rPr>
              <a:t>دست کم 17 سفارتخانه غربی شامل سفارتخانه‌ های انگلیس، کانادا، استرالیا، فرانسه، آلمان، هلند، بلژیک، سوئیس، دانمارک، فنلاند، کره جنوبی، ژاپن و ... </a:t>
            </a:r>
          </a:p>
          <a:p>
            <a:pPr marL="0" indent="0">
              <a:lnSpc>
                <a:spcPct val="150000"/>
              </a:lnSpc>
              <a:spcBef>
                <a:spcPct val="0"/>
              </a:spcBef>
              <a:buFontTx/>
              <a:buNone/>
              <a:defRPr/>
            </a:pPr>
            <a:r>
              <a:rPr lang="fa-IR" altLang="fa-IR" sz="2500" dirty="0" smtClean="0">
                <a:solidFill>
                  <a:srgbClr val="0000FF"/>
                </a:solidFill>
                <a:effectLst>
                  <a:outerShdw blurRad="38100" dist="38100" dir="2700000" algn="tl">
                    <a:srgbClr val="000000">
                      <a:alpha val="43137"/>
                    </a:srgbClr>
                  </a:outerShdw>
                </a:effectLst>
                <a:cs typeface="B Titr" panose="00000700000000000000" pitchFamily="2" charset="-78"/>
              </a:rPr>
              <a:t>برنامه سفارت خانه: </a:t>
            </a:r>
            <a:r>
              <a:rPr lang="fa-IR" altLang="fa-IR" sz="2500" dirty="0" smtClean="0">
                <a:cs typeface="B Titr" panose="00000700000000000000" pitchFamily="2" charset="-78"/>
              </a:rPr>
              <a:t>جمع‌آوری اطلاعات حساس، ارتباط هدفمند با برخی از مراکز نظام، برگزاری جلسات با مخالف نظام دینی، و تجزیه و تحلیل‌های دوره‌ای و سنجش درجه و ماهیت تغییرات در جامعه ایران مشغول بودند.</a:t>
            </a:r>
          </a:p>
          <a:p>
            <a:pPr marL="0" indent="0">
              <a:lnSpc>
                <a:spcPct val="150000"/>
              </a:lnSpc>
              <a:spcBef>
                <a:spcPct val="0"/>
              </a:spcBef>
              <a:buFontTx/>
              <a:buNone/>
              <a:defRPr/>
            </a:pPr>
            <a:r>
              <a:rPr lang="fa-IR" altLang="fa-IR" sz="2500" dirty="0" smtClean="0">
                <a:solidFill>
                  <a:srgbClr val="0000FF"/>
                </a:solidFill>
                <a:effectLst>
                  <a:outerShdw blurRad="38100" dist="38100" dir="2700000" algn="tl">
                    <a:srgbClr val="000000">
                      <a:alpha val="43137"/>
                    </a:srgbClr>
                  </a:outerShdw>
                </a:effectLst>
                <a:cs typeface="B Titr" panose="00000700000000000000" pitchFamily="2" charset="-78"/>
              </a:rPr>
              <a:t>پشتیبانی و تجهیز :  </a:t>
            </a:r>
            <a:r>
              <a:rPr lang="fa-IR" altLang="fa-IR" sz="2500" dirty="0" smtClean="0">
                <a:cs typeface="B Titr" panose="00000700000000000000" pitchFamily="2" charset="-78"/>
              </a:rPr>
              <a:t>بعضی از این سفارتخانه ‌ها ‌بخصوص سفارت انگلیس تجهیز مخالفان و پشتیبانی مالی از آنان را دنبال می‌کردند.</a:t>
            </a:r>
          </a:p>
          <a:p>
            <a:pPr marL="0" indent="0">
              <a:lnSpc>
                <a:spcPct val="150000"/>
              </a:lnSpc>
              <a:spcBef>
                <a:spcPct val="0"/>
              </a:spcBef>
              <a:buFontTx/>
              <a:buNone/>
              <a:defRPr/>
            </a:pPr>
            <a:r>
              <a:rPr lang="fa-IR" altLang="fa-IR" sz="2500" dirty="0" smtClean="0">
                <a:cs typeface="B Titr" panose="00000700000000000000" pitchFamily="2" charset="-78"/>
              </a:rPr>
              <a:t> اینها در فتنه سال 1388 به ‌صورت عملیاتی‌تر به مقابله با نظام اسلامی پرداختند به‌گونه‌ای که بعضی از عوامل سفارتخانه ‌های غربی به دلیل حضور مستقیم در آشوب‌ های خیابانی بازداشت و محاکمه شدند.</a:t>
            </a:r>
            <a:endParaRPr lang="en-US" altLang="fa-IR" sz="2500" dirty="0" smtClean="0">
              <a:cs typeface="B Titr" panose="00000700000000000000" pitchFamily="2" charset="-78"/>
            </a:endParaRPr>
          </a:p>
        </p:txBody>
      </p:sp>
      <p:sp>
        <p:nvSpPr>
          <p:cNvPr id="1054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4B233AE6-BF09-4A6B-AE36-CCA8B327AFB4}" type="slidenum">
              <a:rPr lang="ar-SA" altLang="fa-IR" sz="1400" smtClean="0">
                <a:solidFill>
                  <a:srgbClr val="000000"/>
                </a:solidFill>
              </a:rPr>
              <a:pPr algn="l">
                <a:spcBef>
                  <a:spcPct val="0"/>
                </a:spcBef>
                <a:buFontTx/>
                <a:buNone/>
              </a:pPr>
              <a:t>31</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44450"/>
            <a:ext cx="9848850" cy="6813550"/>
          </a:xfrm>
        </p:spPr>
        <p:txBody>
          <a:bodyPr/>
          <a:lstStyle/>
          <a:p>
            <a:pPr marL="0" indent="0" algn="ctr">
              <a:lnSpc>
                <a:spcPct val="150000"/>
              </a:lnSpc>
              <a:spcBef>
                <a:spcPct val="0"/>
              </a:spcBef>
              <a:buFontTx/>
              <a:buNone/>
              <a:defRPr/>
            </a:pPr>
            <a:r>
              <a:rPr lang="fa-IR" altLang="fa-IR" sz="2800" dirty="0" smtClean="0">
                <a:effectLst>
                  <a:outerShdw blurRad="38100" dist="38100" dir="2700000" algn="tl">
                    <a:srgbClr val="000000">
                      <a:alpha val="43137"/>
                    </a:srgbClr>
                  </a:outerShdw>
                </a:effectLst>
                <a:cs typeface="B Titr" pitchFamily="2" charset="-78"/>
              </a:rPr>
              <a:t> </a:t>
            </a:r>
            <a:r>
              <a:rPr lang="fa-IR" altLang="fa-IR" sz="3600" dirty="0" smtClean="0">
                <a:solidFill>
                  <a:srgbClr val="FF0000"/>
                </a:solidFill>
                <a:effectLst>
                  <a:outerShdw blurRad="38100" dist="38100" dir="2700000" algn="tl">
                    <a:srgbClr val="000000">
                      <a:alpha val="43137"/>
                    </a:srgbClr>
                  </a:outerShdw>
                </a:effectLst>
                <a:cs typeface="B Titr" pitchFamily="2" charset="-78"/>
              </a:rPr>
              <a:t>اتاق های فکر و پژوهش (</a:t>
            </a:r>
            <a:r>
              <a:rPr lang="en-US" altLang="fa-IR" sz="3600" dirty="0" smtClean="0">
                <a:solidFill>
                  <a:srgbClr val="FF0000"/>
                </a:solidFill>
                <a:effectLst>
                  <a:outerShdw blurRad="38100" dist="38100" dir="2700000" algn="tl">
                    <a:srgbClr val="000000">
                      <a:alpha val="43137"/>
                    </a:srgbClr>
                  </a:outerShdw>
                </a:effectLst>
                <a:cs typeface="B Titr" pitchFamily="2" charset="-78"/>
              </a:rPr>
              <a:t> (tank think</a:t>
            </a:r>
            <a:endParaRPr lang="fa-IR" altLang="fa-IR" sz="3600" dirty="0" smtClean="0">
              <a:solidFill>
                <a:srgbClr val="FF0000"/>
              </a:solidFill>
              <a:effectLst>
                <a:outerShdw blurRad="38100" dist="38100" dir="2700000" algn="tl">
                  <a:srgbClr val="000000">
                    <a:alpha val="43137"/>
                  </a:srgbClr>
                </a:outerShdw>
              </a:effectLst>
              <a:cs typeface="B Titr" pitchFamily="2" charset="-78"/>
            </a:endParaRPr>
          </a:p>
          <a:p>
            <a:pPr marL="0" indent="0">
              <a:lnSpc>
                <a:spcPct val="150000"/>
              </a:lnSpc>
              <a:spcBef>
                <a:spcPct val="0"/>
              </a:spcBef>
              <a:buFontTx/>
              <a:buNone/>
              <a:defRPr/>
            </a:pPr>
            <a:r>
              <a:rPr lang="fa-IR" altLang="fa-IR" sz="2400" dirty="0" smtClean="0">
                <a:solidFill>
                  <a:srgbClr val="0000FF"/>
                </a:solidFill>
                <a:effectLst>
                  <a:outerShdw blurRad="38100" dist="38100" dir="2700000" algn="tl">
                    <a:srgbClr val="000000"/>
                  </a:outerShdw>
                </a:effectLst>
                <a:cs typeface="B Titr" pitchFamily="2" charset="-78"/>
              </a:rPr>
              <a:t>تعداد اتاق های فکر: </a:t>
            </a:r>
            <a:r>
              <a:rPr lang="fa-IR" altLang="fa-IR" sz="2400" dirty="0" smtClean="0">
                <a:cs typeface="B Titr" pitchFamily="2" charset="-78"/>
              </a:rPr>
              <a:t>بنا به گزارشی حداقل 700 اتاق فکر و برنامه‌ریزی (</a:t>
            </a:r>
            <a:r>
              <a:rPr lang="en-US" altLang="fa-IR" sz="2400" dirty="0" smtClean="0">
                <a:cs typeface="B Titr" pitchFamily="2" charset="-78"/>
              </a:rPr>
              <a:t>tank think) </a:t>
            </a:r>
            <a:r>
              <a:rPr lang="fa-IR" altLang="fa-IR" sz="2400" dirty="0" smtClean="0">
                <a:cs typeface="B Titr" pitchFamily="2" charset="-78"/>
              </a:rPr>
              <a:t>) در آمریکا به ‌طور خاص روی مسایل ایران مطالعه </a:t>
            </a:r>
            <a:r>
              <a:rPr lang="fa-IR" altLang="fa-IR" sz="2400" dirty="0" smtClean="0">
                <a:cs typeface="B Titr" pitchFamily="2" charset="-78"/>
              </a:rPr>
              <a:t>صورت میگیرد.</a:t>
            </a:r>
            <a:endParaRPr lang="fa-IR" altLang="fa-IR" sz="2400" dirty="0" smtClean="0">
              <a:cs typeface="B Titr" pitchFamily="2" charset="-78"/>
            </a:endParaRPr>
          </a:p>
          <a:p>
            <a:pPr marL="0" indent="0">
              <a:lnSpc>
                <a:spcPct val="150000"/>
              </a:lnSpc>
              <a:spcBef>
                <a:spcPct val="0"/>
              </a:spcBef>
              <a:buFontTx/>
              <a:buNone/>
              <a:defRPr/>
            </a:pPr>
            <a:r>
              <a:rPr lang="fa-IR" altLang="fa-IR" sz="2400" dirty="0" smtClean="0">
                <a:solidFill>
                  <a:srgbClr val="0000FF"/>
                </a:solidFill>
                <a:effectLst>
                  <a:outerShdw blurRad="38100" dist="38100" dir="2700000" algn="tl">
                    <a:srgbClr val="000000"/>
                  </a:outerShdw>
                </a:effectLst>
                <a:cs typeface="B Titr" pitchFamily="2" charset="-78"/>
              </a:rPr>
              <a:t>عناوین اتاقهای فکر:  </a:t>
            </a:r>
            <a:r>
              <a:rPr lang="fa-IR" altLang="fa-IR" sz="2400" dirty="0" smtClean="0">
                <a:cs typeface="B Titr" pitchFamily="2" charset="-78"/>
              </a:rPr>
              <a:t>مؤسساتی نظیر اینتر پرایز، مؤسسه اعانات ملی</a:t>
            </a:r>
            <a:r>
              <a:rPr lang="en-US" altLang="fa-IR" sz="2400" dirty="0" smtClean="0">
                <a:cs typeface="B Titr" pitchFamily="2" charset="-78"/>
              </a:rPr>
              <a:t>NED) </a:t>
            </a:r>
            <a:r>
              <a:rPr lang="fa-IR" altLang="fa-IR" sz="2400" dirty="0" smtClean="0">
                <a:cs typeface="B Titr" pitchFamily="2" charset="-78"/>
              </a:rPr>
              <a:t>) وست‌یابی کارنگی، راکفلر، شورای روابط خارجی آمریکا و.... بعضاً در درون دانشگاه‌ های آمریکا </a:t>
            </a:r>
            <a:r>
              <a:rPr lang="fa-IR" altLang="fa-IR" sz="2400" dirty="0" smtClean="0">
                <a:solidFill>
                  <a:srgbClr val="0000FF"/>
                </a:solidFill>
                <a:effectLst>
                  <a:outerShdw blurRad="38100" dist="38100" dir="2700000" algn="tl">
                    <a:srgbClr val="000000"/>
                  </a:outerShdw>
                </a:effectLst>
                <a:cs typeface="B Titr" pitchFamily="2" charset="-78"/>
              </a:rPr>
              <a:t>اقدامات اتاقهای فکر: </a:t>
            </a:r>
          </a:p>
          <a:p>
            <a:pPr marL="0" indent="0">
              <a:lnSpc>
                <a:spcPct val="150000"/>
              </a:lnSpc>
              <a:spcBef>
                <a:spcPct val="0"/>
              </a:spcBef>
              <a:buFontTx/>
              <a:buAutoNum type="arabicPeriod"/>
              <a:defRPr/>
            </a:pPr>
            <a:r>
              <a:rPr lang="fa-IR" altLang="fa-IR" sz="2400" dirty="0" smtClean="0">
                <a:cs typeface="B Titr" pitchFamily="2" charset="-78"/>
              </a:rPr>
              <a:t>تحقیقات میدانی و انتشار گزارش مبسوط تحقیقاتی راجع به ایران در روزنامه‌ها و سایت‌های خود</a:t>
            </a:r>
          </a:p>
          <a:p>
            <a:pPr marL="0" indent="0">
              <a:lnSpc>
                <a:spcPct val="150000"/>
              </a:lnSpc>
              <a:spcBef>
                <a:spcPct val="0"/>
              </a:spcBef>
              <a:buFontTx/>
              <a:buAutoNum type="arabicPeriod"/>
              <a:defRPr/>
            </a:pPr>
            <a:r>
              <a:rPr lang="fa-IR" altLang="fa-IR" sz="2400" dirty="0" smtClean="0">
                <a:cs typeface="B Titr" pitchFamily="2" charset="-78"/>
              </a:rPr>
              <a:t>خریداری مقالات و تحقیقات ضد‌ایرانی در سطح جهانی</a:t>
            </a:r>
          </a:p>
          <a:p>
            <a:pPr marL="0" indent="0">
              <a:lnSpc>
                <a:spcPct val="150000"/>
              </a:lnSpc>
              <a:spcBef>
                <a:spcPct val="0"/>
              </a:spcBef>
              <a:buFontTx/>
              <a:buNone/>
              <a:defRPr/>
            </a:pPr>
            <a:r>
              <a:rPr lang="fa-IR" altLang="fa-IR" sz="2400" dirty="0" smtClean="0">
                <a:cs typeface="B Titr" pitchFamily="2" charset="-78"/>
              </a:rPr>
              <a:t>طبق تحقیقاتی که یک مرکز علمی وابسته به دانشگاه تهران به‌عمل آورده، تعداد مقالات ضد ایرانی این مراکز از 35000 مورد بهمراه 4200 گزارش و 300 جلد کتاب فراتر می‌رود. </a:t>
            </a:r>
            <a:endParaRPr lang="en-US" altLang="fa-IR" sz="2400" dirty="0" smtClean="0">
              <a:cs typeface="B Titr" pitchFamily="2" charset="-78"/>
            </a:endParaRPr>
          </a:p>
        </p:txBody>
      </p:sp>
      <p:sp>
        <p:nvSpPr>
          <p:cNvPr id="1064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4C9DB3BC-963E-4E89-80A9-189FA62A5005}" type="slidenum">
              <a:rPr lang="ar-SA" altLang="fa-IR" sz="1400" smtClean="0">
                <a:solidFill>
                  <a:srgbClr val="000000"/>
                </a:solidFill>
              </a:rPr>
              <a:pPr algn="l">
                <a:spcBef>
                  <a:spcPct val="0"/>
                </a:spcBef>
                <a:buFontTx/>
                <a:buNone/>
              </a:pPr>
              <a:t>32</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44450"/>
            <a:ext cx="9848850" cy="6813550"/>
          </a:xfrm>
        </p:spPr>
        <p:txBody>
          <a:bodyPr/>
          <a:lstStyle/>
          <a:p>
            <a:pPr marL="0" indent="0" algn="ctr">
              <a:lnSpc>
                <a:spcPct val="150000"/>
              </a:lnSpc>
              <a:spcBef>
                <a:spcPct val="0"/>
              </a:spcBef>
              <a:buFontTx/>
              <a:buNone/>
              <a:defRPr/>
            </a:pPr>
            <a:r>
              <a:rPr lang="fa-IR" altLang="fa-IR" dirty="0" smtClean="0">
                <a:solidFill>
                  <a:srgbClr val="FF0000"/>
                </a:solidFill>
                <a:effectLst>
                  <a:outerShdw blurRad="38100" dist="38100" dir="2700000" algn="tl">
                    <a:srgbClr val="000000">
                      <a:alpha val="43137"/>
                    </a:srgbClr>
                  </a:outerShdw>
                </a:effectLst>
                <a:cs typeface="B Titr" panose="00000700000000000000" pitchFamily="2" charset="-78"/>
              </a:rPr>
              <a:t>فعالیت مخالفان نظام در مراکز تحقیقاتی</a:t>
            </a:r>
          </a:p>
          <a:p>
            <a:pPr marL="0" indent="0">
              <a:lnSpc>
                <a:spcPct val="150000"/>
              </a:lnSpc>
              <a:spcBef>
                <a:spcPct val="0"/>
              </a:spcBef>
              <a:buFontTx/>
              <a:buNone/>
              <a:defRPr/>
            </a:pPr>
            <a:r>
              <a:rPr lang="fa-IR" altLang="fa-IR" sz="2600" dirty="0" smtClean="0">
                <a:solidFill>
                  <a:srgbClr val="0000FF"/>
                </a:solidFill>
                <a:effectLst>
                  <a:outerShdw blurRad="38100" dist="38100" dir="2700000" algn="tl">
                    <a:srgbClr val="000000">
                      <a:alpha val="43137"/>
                    </a:srgbClr>
                  </a:outerShdw>
                </a:effectLst>
                <a:cs typeface="B Titr" panose="00000700000000000000" pitchFamily="2" charset="-78"/>
              </a:rPr>
              <a:t>حضور افراد ضد انقلاب: </a:t>
            </a:r>
            <a:r>
              <a:rPr lang="fa-IR" altLang="fa-IR" sz="2600" dirty="0" smtClean="0">
                <a:cs typeface="B Titr" panose="00000700000000000000" pitchFamily="2" charset="-78"/>
              </a:rPr>
              <a:t>به </a:t>
            </a:r>
            <a:r>
              <a:rPr lang="fa-IR" altLang="fa-IR" sz="2600" dirty="0" smtClean="0">
                <a:solidFill>
                  <a:srgbClr val="000000"/>
                </a:solidFill>
                <a:cs typeface="B Titr" panose="00000700000000000000" pitchFamily="2" charset="-78"/>
              </a:rPr>
              <a:t>تعداد </a:t>
            </a:r>
            <a:r>
              <a:rPr lang="fa-IR" altLang="fa-IR" sz="2600" dirty="0" smtClean="0">
                <a:solidFill>
                  <a:srgbClr val="000000"/>
                </a:solidFill>
                <a:cs typeface="B Titr" panose="00000700000000000000" pitchFamily="2" charset="-78"/>
              </a:rPr>
              <a:t>حداقل </a:t>
            </a:r>
            <a:r>
              <a:rPr lang="fa-IR" altLang="fa-IR" sz="2600" dirty="0" smtClean="0">
                <a:solidFill>
                  <a:srgbClr val="000000"/>
                </a:solidFill>
                <a:cs typeface="B Titr" panose="00000700000000000000" pitchFamily="2" charset="-78"/>
              </a:rPr>
              <a:t>100 </a:t>
            </a:r>
            <a:r>
              <a:rPr lang="fa-IR" altLang="fa-IR" sz="2600" dirty="0">
                <a:solidFill>
                  <a:srgbClr val="000000"/>
                </a:solidFill>
                <a:cs typeface="B Titr" panose="00000700000000000000" pitchFamily="2" charset="-78"/>
              </a:rPr>
              <a:t>نفر </a:t>
            </a:r>
            <a:r>
              <a:rPr lang="fa-IR" altLang="fa-IR" sz="2600" dirty="0" smtClean="0">
                <a:cs typeface="B Titr" panose="00000700000000000000" pitchFamily="2" charset="-78"/>
              </a:rPr>
              <a:t>در بعضی از مهم‌ ترین این مراکز بین 3 تا 5 نفر از عناصر ایرانی </a:t>
            </a:r>
          </a:p>
          <a:p>
            <a:pPr marL="0" indent="0">
              <a:lnSpc>
                <a:spcPct val="150000"/>
              </a:lnSpc>
              <a:spcBef>
                <a:spcPct val="0"/>
              </a:spcBef>
              <a:buFontTx/>
              <a:buNone/>
              <a:defRPr/>
            </a:pPr>
            <a:r>
              <a:rPr lang="fa-IR" altLang="fa-IR" sz="2600" dirty="0">
                <a:solidFill>
                  <a:srgbClr val="0000FF"/>
                </a:solidFill>
                <a:effectLst>
                  <a:outerShdw blurRad="38100" dist="38100" dir="2700000" algn="tl">
                    <a:srgbClr val="000000">
                      <a:alpha val="43137"/>
                    </a:srgbClr>
                  </a:outerShdw>
                </a:effectLst>
                <a:cs typeface="B Titr" panose="00000700000000000000" pitchFamily="2" charset="-78"/>
              </a:rPr>
              <a:t>اسامی بعضی از فعالین</a:t>
            </a:r>
            <a:r>
              <a:rPr lang="fa-IR" altLang="fa-IR" sz="2600" dirty="0" smtClean="0">
                <a:solidFill>
                  <a:srgbClr val="0000FF"/>
                </a:solidFill>
                <a:cs typeface="B Titr" panose="00000700000000000000" pitchFamily="2" charset="-78"/>
              </a:rPr>
              <a:t>:  </a:t>
            </a:r>
            <a:r>
              <a:rPr lang="fa-IR" altLang="fa-IR" sz="2600" dirty="0" smtClean="0">
                <a:cs typeface="B Titr" panose="00000700000000000000" pitchFamily="2" charset="-78"/>
              </a:rPr>
              <a:t>مهدی خلجی، کامیلیا انتخابی فرد، فاطمه حقیقت‌جو، هوشنگ امیراحمدی، محسن سازگارا، عطاءا... مهاجرانی، اکبر گنجی، عبدالکریم سروش، محمد‌جواد اکبرین، فرشاد امیر‌ابراهیمی، علی‌اکبر موسوی خوئینی، مسعود بهنود و ... </a:t>
            </a:r>
          </a:p>
          <a:p>
            <a:pPr marL="0" indent="0">
              <a:lnSpc>
                <a:spcPct val="150000"/>
              </a:lnSpc>
              <a:spcBef>
                <a:spcPct val="0"/>
              </a:spcBef>
              <a:buFontTx/>
              <a:buNone/>
              <a:defRPr/>
            </a:pPr>
            <a:r>
              <a:rPr lang="fa-IR" altLang="fa-IR" sz="2600" dirty="0">
                <a:solidFill>
                  <a:srgbClr val="0000FF"/>
                </a:solidFill>
                <a:effectLst>
                  <a:outerShdw blurRad="38100" dist="38100" dir="2700000" algn="tl">
                    <a:srgbClr val="000000">
                      <a:alpha val="43137"/>
                    </a:srgbClr>
                  </a:outerShdw>
                </a:effectLst>
                <a:cs typeface="B Titr" panose="00000700000000000000" pitchFamily="2" charset="-78"/>
              </a:rPr>
              <a:t>علل استفاده از این افراد</a:t>
            </a:r>
            <a:r>
              <a:rPr lang="fa-IR" altLang="fa-IR" sz="2600" dirty="0" smtClean="0">
                <a:solidFill>
                  <a:srgbClr val="0000FF"/>
                </a:solidFill>
                <a:cs typeface="B Titr" panose="00000700000000000000" pitchFamily="2" charset="-78"/>
              </a:rPr>
              <a:t>: </a:t>
            </a:r>
            <a:r>
              <a:rPr lang="fa-IR" altLang="fa-IR" sz="2600" dirty="0" smtClean="0">
                <a:cs typeface="B Titr" panose="00000700000000000000" pitchFamily="2" charset="-78"/>
              </a:rPr>
              <a:t>اطمینان محافل آمریکایی از استنتاج‌ها </a:t>
            </a:r>
          </a:p>
          <a:p>
            <a:pPr>
              <a:lnSpc>
                <a:spcPct val="150000"/>
              </a:lnSpc>
              <a:spcBef>
                <a:spcPct val="0"/>
              </a:spcBef>
              <a:defRPr/>
            </a:pPr>
            <a:r>
              <a:rPr lang="fa-IR" altLang="fa-IR" sz="2600" dirty="0" smtClean="0">
                <a:cs typeface="B Titr" panose="00000700000000000000" pitchFamily="2" charset="-78"/>
              </a:rPr>
              <a:t>در مواقعی که مراکز آمریکایی تحقیقات را به شورای روابط خارجی آمریکا ارائه می‌دهند «جلسه استماع» تشکیل میگردد، حداقل دو ایرانی در کنار گزارش‌دهنده آمریکایی حضور دارند و به تأیید این </a:t>
            </a:r>
            <a:r>
              <a:rPr lang="fa-IR" altLang="fa-IR" sz="2600" dirty="0" smtClean="0">
                <a:cs typeface="B Titr" panose="00000700000000000000" pitchFamily="2" charset="-78"/>
              </a:rPr>
              <a:t>دو، </a:t>
            </a:r>
            <a:r>
              <a:rPr lang="fa-IR" altLang="fa-IR" sz="2600" dirty="0" smtClean="0">
                <a:cs typeface="B Titr" panose="00000700000000000000" pitchFamily="2" charset="-78"/>
              </a:rPr>
              <a:t>جلسه استماع پایان می‌یابد.</a:t>
            </a:r>
          </a:p>
          <a:p>
            <a:pPr marL="0" indent="0">
              <a:lnSpc>
                <a:spcPct val="150000"/>
              </a:lnSpc>
              <a:spcBef>
                <a:spcPct val="0"/>
              </a:spcBef>
              <a:buFontTx/>
              <a:buNone/>
              <a:defRPr/>
            </a:pPr>
            <a:endParaRPr lang="en-US" altLang="fa-IR" sz="2600" dirty="0" smtClean="0">
              <a:cs typeface="B Titr" panose="00000700000000000000" pitchFamily="2" charset="-78"/>
            </a:endParaRPr>
          </a:p>
        </p:txBody>
      </p:sp>
      <p:sp>
        <p:nvSpPr>
          <p:cNvPr id="1075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6A0B44FF-64B4-4B1F-9AFC-4ACB78E2B0C8}" type="slidenum">
              <a:rPr lang="ar-SA" altLang="fa-IR" sz="1400" smtClean="0">
                <a:solidFill>
                  <a:srgbClr val="000000"/>
                </a:solidFill>
              </a:rPr>
              <a:pPr algn="l">
                <a:spcBef>
                  <a:spcPct val="0"/>
                </a:spcBef>
                <a:buFontTx/>
                <a:buNone/>
              </a:pPr>
              <a:t>33</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p:cNvSpPr>
          <p:nvPr>
            <p:ph idx="1"/>
          </p:nvPr>
        </p:nvSpPr>
        <p:spPr>
          <a:xfrm>
            <a:off x="0" y="-100013"/>
            <a:ext cx="9848850" cy="6813551"/>
          </a:xfrm>
        </p:spPr>
        <p:txBody>
          <a:bodyPr/>
          <a:lstStyle/>
          <a:p>
            <a:pPr marL="0" indent="0" algn="ctr">
              <a:lnSpc>
                <a:spcPct val="150000"/>
              </a:lnSpc>
              <a:spcBef>
                <a:spcPct val="0"/>
              </a:spcBef>
              <a:buFontTx/>
              <a:buNone/>
            </a:pPr>
            <a:r>
              <a:rPr lang="fa-IR" altLang="fa-IR" smtClean="0">
                <a:solidFill>
                  <a:srgbClr val="FF0000"/>
                </a:solidFill>
                <a:cs typeface="B Titr" pitchFamily="2" charset="-78"/>
              </a:rPr>
              <a:t>اظهارات آمریکایی ها در  مدیریت فتنه</a:t>
            </a:r>
          </a:p>
          <a:p>
            <a:pPr marL="0" indent="0">
              <a:lnSpc>
                <a:spcPct val="150000"/>
              </a:lnSpc>
              <a:spcBef>
                <a:spcPct val="0"/>
              </a:spcBef>
              <a:buFontTx/>
              <a:buNone/>
            </a:pPr>
            <a:r>
              <a:rPr lang="fa-IR" altLang="fa-IR" sz="2700" smtClean="0">
                <a:solidFill>
                  <a:srgbClr val="0000FF"/>
                </a:solidFill>
                <a:cs typeface="B Titr" pitchFamily="2" charset="-78"/>
              </a:rPr>
              <a:t>سناتور « مک کین »: </a:t>
            </a:r>
            <a:r>
              <a:rPr lang="fa-IR" altLang="fa-IR" sz="2700" smtClean="0">
                <a:cs typeface="B Titr" pitchFamily="2" charset="-78"/>
              </a:rPr>
              <a:t>کاندیدای جمهوری‌خواهان در انتخابات سال 2008 (1384 شمسی) دقیقاً به «جنبش سبز» با همین نام! اشاره می‌کند و می‌گوید «در ایران، نظام را با جنبش سبز منهدم می‌کنیم» مک کین همان کسی است که در جریان یک سخنرانی در فروردین ماه  سال 1386 در ایالت کارولینای شمالی آوازی را که منسوب به گروه «بیچ بویز» بود در پشت میکروفون سرود که در آن خوانده شده است:«بر روی ایران بمب، بمب، بمب، بمب بریزیم ....» </a:t>
            </a:r>
          </a:p>
          <a:p>
            <a:pPr marL="0" indent="0">
              <a:lnSpc>
                <a:spcPct val="150000"/>
              </a:lnSpc>
              <a:spcBef>
                <a:spcPct val="0"/>
              </a:spcBef>
              <a:buFontTx/>
              <a:buNone/>
            </a:pPr>
            <a:r>
              <a:rPr lang="fa-IR" altLang="fa-IR" sz="2700" smtClean="0">
                <a:cs typeface="B Titr" pitchFamily="2" charset="-78"/>
              </a:rPr>
              <a:t>و البته 10 ماه بعد در 19 بهمن سال 86  وی عصبانیت خود از جمهوری اسلامی را آشکار کرد لیکن در مصاحبه با نیویورک تایمز گفت: «من همچنان اندیشناک (هراسان از) بلند همتی ایرانیان هستم ، چرا که چیرگی ایرانیان بر منطقه به درازای تاریخ است». </a:t>
            </a:r>
          </a:p>
          <a:p>
            <a:pPr marL="0" indent="0" algn="ctr">
              <a:lnSpc>
                <a:spcPct val="150000"/>
              </a:lnSpc>
              <a:spcBef>
                <a:spcPct val="0"/>
              </a:spcBef>
              <a:buFontTx/>
              <a:buNone/>
            </a:pPr>
            <a:endParaRPr lang="fa-IR" altLang="fa-IR" sz="2700" smtClean="0">
              <a:cs typeface="B Titr" pitchFamily="2" charset="-78"/>
            </a:endParaRPr>
          </a:p>
          <a:p>
            <a:pPr marL="0" indent="0" algn="ctr">
              <a:lnSpc>
                <a:spcPct val="150000"/>
              </a:lnSpc>
              <a:spcBef>
                <a:spcPct val="0"/>
              </a:spcBef>
              <a:buFontTx/>
              <a:buNone/>
            </a:pPr>
            <a:endParaRPr lang="en-US" altLang="fa-IR" sz="2700" smtClean="0">
              <a:cs typeface="B Titr" pitchFamily="2" charset="-78"/>
            </a:endParaRPr>
          </a:p>
        </p:txBody>
      </p:sp>
      <p:sp>
        <p:nvSpPr>
          <p:cNvPr id="1085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7BCA600C-5B82-4A65-9BA2-3D5CEC27B3EC}" type="slidenum">
              <a:rPr lang="ar-SA" altLang="fa-IR" sz="1400" smtClean="0">
                <a:solidFill>
                  <a:srgbClr val="000000"/>
                </a:solidFill>
              </a:rPr>
              <a:pPr algn="l">
                <a:spcBef>
                  <a:spcPct val="0"/>
                </a:spcBef>
                <a:buFontTx/>
                <a:buNone/>
              </a:pPr>
              <a:t>34</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15875"/>
            <a:ext cx="9906000" cy="647700"/>
          </a:xfrm>
          <a:solidFill>
            <a:schemeClr val="accent1">
              <a:lumMod val="90000"/>
            </a:schemeClr>
          </a:solidFill>
        </p:spPr>
        <p:txBody>
          <a:bodyPr/>
          <a:lstStyle/>
          <a:p>
            <a:pPr>
              <a:defRPr/>
            </a:pPr>
            <a:r>
              <a:rPr lang="fa-IR" altLang="fa-IR" sz="4000" dirty="0">
                <a:solidFill>
                  <a:srgbClr val="FF0000"/>
                </a:solidFill>
                <a:effectLst>
                  <a:outerShdw blurRad="38100" dist="38100" dir="2700000" algn="tl">
                    <a:srgbClr val="000000">
                      <a:alpha val="43137"/>
                    </a:srgbClr>
                  </a:outerShdw>
                </a:effectLst>
                <a:latin typeface="+mn-lt"/>
                <a:ea typeface="+mn-ea"/>
                <a:cs typeface="B Titr" panose="00000700000000000000" pitchFamily="2" charset="-78"/>
              </a:rPr>
              <a:t>نقش بازیگران خارجی</a:t>
            </a:r>
            <a:endParaRPr lang="en-US" altLang="fa-IR" sz="4000" dirty="0">
              <a:solidFill>
                <a:srgbClr val="FF0000"/>
              </a:solidFill>
              <a:effectLst>
                <a:outerShdw blurRad="38100" dist="38100" dir="2700000" algn="tl">
                  <a:srgbClr val="000000">
                    <a:alpha val="43137"/>
                  </a:srgbClr>
                </a:outerShdw>
              </a:effectLst>
              <a:latin typeface="+mn-lt"/>
              <a:ea typeface="+mn-ea"/>
              <a:cs typeface="B Titr" panose="00000700000000000000" pitchFamily="2" charset="-78"/>
            </a:endParaRPr>
          </a:p>
        </p:txBody>
      </p:sp>
      <p:sp>
        <p:nvSpPr>
          <p:cNvPr id="109571" name="Content Placeholder 2"/>
          <p:cNvSpPr>
            <a:spLocks noGrp="1"/>
          </p:cNvSpPr>
          <p:nvPr>
            <p:ph idx="1"/>
          </p:nvPr>
        </p:nvSpPr>
        <p:spPr>
          <a:xfrm>
            <a:off x="0" y="620713"/>
            <a:ext cx="9906000" cy="6100762"/>
          </a:xfrm>
        </p:spPr>
        <p:txBody>
          <a:bodyPr/>
          <a:lstStyle/>
          <a:p>
            <a:pPr marL="0" indent="0" algn="justLow">
              <a:lnSpc>
                <a:spcPct val="150000"/>
              </a:lnSpc>
              <a:buFontTx/>
              <a:buNone/>
            </a:pPr>
            <a:r>
              <a:rPr lang="fa-IR" altLang="fa-IR" sz="2800" smtClean="0">
                <a:cs typeface="B Titr" pitchFamily="2" charset="-78"/>
              </a:rPr>
              <a:t>1- حمايت‌هاي تئوريک و فکري </a:t>
            </a:r>
          </a:p>
          <a:p>
            <a:pPr marL="0" indent="0" algn="justLow">
              <a:lnSpc>
                <a:spcPct val="150000"/>
              </a:lnSpc>
              <a:buFontTx/>
              <a:buNone/>
            </a:pPr>
            <a:r>
              <a:rPr lang="fa-IR" altLang="fa-IR" sz="2800" smtClean="0">
                <a:cs typeface="B Titr" pitchFamily="2" charset="-78"/>
              </a:rPr>
              <a:t>2- حمايت‌هاي سياسي - بين‌المللي از فتنه گران </a:t>
            </a:r>
          </a:p>
          <a:p>
            <a:pPr marL="0" indent="0" algn="justLow">
              <a:lnSpc>
                <a:spcPct val="150000"/>
              </a:lnSpc>
              <a:buFontTx/>
              <a:buNone/>
            </a:pPr>
            <a:r>
              <a:rPr lang="fa-IR" altLang="fa-IR" sz="2800" smtClean="0">
                <a:cs typeface="B Titr" pitchFamily="2" charset="-78"/>
              </a:rPr>
              <a:t>3- حمايت‌هاي مالي</a:t>
            </a:r>
          </a:p>
          <a:p>
            <a:pPr marL="0" indent="0" algn="justLow">
              <a:lnSpc>
                <a:spcPct val="150000"/>
              </a:lnSpc>
              <a:buFontTx/>
              <a:buNone/>
            </a:pPr>
            <a:r>
              <a:rPr lang="fa-IR" altLang="fa-IR" sz="2800" smtClean="0">
                <a:cs typeface="B Titr" pitchFamily="2" charset="-78"/>
              </a:rPr>
              <a:t>4- حمايت‌هاي آموزشي</a:t>
            </a:r>
          </a:p>
          <a:p>
            <a:pPr marL="0" indent="0" algn="justLow">
              <a:lnSpc>
                <a:spcPct val="150000"/>
              </a:lnSpc>
              <a:buFontTx/>
              <a:buNone/>
            </a:pPr>
            <a:r>
              <a:rPr lang="fa-IR" altLang="fa-IR" sz="2800" smtClean="0">
                <a:cs typeface="B Titr" pitchFamily="2" charset="-78"/>
              </a:rPr>
              <a:t>6- فعال‌سازي سفارت‌خانه‌ها و مؤسسات وابسته </a:t>
            </a:r>
          </a:p>
          <a:p>
            <a:pPr marL="0" indent="0" algn="justLow">
              <a:lnSpc>
                <a:spcPct val="150000"/>
              </a:lnSpc>
              <a:buFontTx/>
              <a:buNone/>
            </a:pPr>
            <a:r>
              <a:rPr lang="fa-IR" altLang="fa-IR" sz="2800" smtClean="0">
                <a:cs typeface="B Titr" pitchFamily="2" charset="-78"/>
              </a:rPr>
              <a:t>7- فعال‌سازي برخي از اتباع و عناصر وابسته </a:t>
            </a:r>
          </a:p>
          <a:p>
            <a:pPr marL="0" indent="0" algn="justLow">
              <a:lnSpc>
                <a:spcPct val="150000"/>
              </a:lnSpc>
              <a:buFontTx/>
              <a:buNone/>
            </a:pPr>
            <a:r>
              <a:rPr lang="fa-IR" altLang="fa-IR" sz="2800" smtClean="0">
                <a:cs typeface="B Titr" pitchFamily="2" charset="-78"/>
              </a:rPr>
              <a:t>8- فعال‌سازي ضدانقلاب‌هاي فراري همچون محسن مخملباف, عطاءالله مهاجراني, محسن سازگارا و ... براي فعاليت عليه نظام اسلامي و حمايت از كودتاگران داخلي.</a:t>
            </a:r>
            <a:endParaRPr lang="en-US" altLang="fa-IR" sz="2800" smtClean="0">
              <a:cs typeface="B Titr" pitchFamily="2" charset="-78"/>
            </a:endParaRPr>
          </a:p>
        </p:txBody>
      </p:sp>
      <p:sp>
        <p:nvSpPr>
          <p:cNvPr id="1095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6765EFCE-2B43-4286-9559-0D1A3D8AD4FB}" type="slidenum">
              <a:rPr lang="ar-SA" altLang="fa-IR" sz="1400" smtClean="0">
                <a:solidFill>
                  <a:srgbClr val="000000"/>
                </a:solidFill>
              </a:rPr>
              <a:pPr algn="l">
                <a:spcBef>
                  <a:spcPct val="0"/>
                </a:spcBef>
                <a:buFontTx/>
                <a:buNone/>
              </a:pPr>
              <a:t>35</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44450"/>
            <a:ext cx="9848850" cy="6813550"/>
          </a:xfrm>
        </p:spPr>
        <p:txBody>
          <a:bodyPr/>
          <a:lstStyle/>
          <a:p>
            <a:pPr marL="0" indent="0" algn="ctr">
              <a:lnSpc>
                <a:spcPct val="150000"/>
              </a:lnSpc>
              <a:spcBef>
                <a:spcPct val="0"/>
              </a:spcBef>
              <a:buFontTx/>
              <a:buNone/>
              <a:defRPr/>
            </a:pPr>
            <a:r>
              <a:rPr lang="fa-IR" altLang="fa-IR" sz="4000" dirty="0">
                <a:solidFill>
                  <a:srgbClr val="FF0000"/>
                </a:solidFill>
                <a:effectLst>
                  <a:outerShdw blurRad="38100" dist="38100" dir="2700000" algn="tl">
                    <a:srgbClr val="000000">
                      <a:alpha val="43137"/>
                    </a:srgbClr>
                  </a:outerShdw>
                </a:effectLst>
                <a:cs typeface="B Titr" panose="00000700000000000000" pitchFamily="2" charset="-78"/>
              </a:rPr>
              <a:t>پیوند عناصر داخلی با عوامل </a:t>
            </a:r>
            <a:r>
              <a:rPr lang="fa-IR" altLang="fa-IR" sz="4000" dirty="0" smtClean="0">
                <a:solidFill>
                  <a:srgbClr val="FF0000"/>
                </a:solidFill>
                <a:effectLst>
                  <a:outerShdw blurRad="38100" dist="38100" dir="2700000" algn="tl">
                    <a:srgbClr val="000000">
                      <a:alpha val="43137"/>
                    </a:srgbClr>
                  </a:outerShdw>
                </a:effectLst>
                <a:cs typeface="B Titr" panose="00000700000000000000" pitchFamily="2" charset="-78"/>
              </a:rPr>
              <a:t>خارجی </a:t>
            </a:r>
            <a:endParaRPr lang="fa-IR" altLang="fa-IR" sz="2800" dirty="0" smtClean="0">
              <a:solidFill>
                <a:srgbClr val="FF0000"/>
              </a:solidFill>
              <a:effectLst>
                <a:outerShdw blurRad="38100" dist="38100" dir="2700000" algn="tl">
                  <a:srgbClr val="000000">
                    <a:alpha val="43137"/>
                  </a:srgbClr>
                </a:outerShdw>
              </a:effectLst>
              <a:cs typeface="B Titr" panose="00000700000000000000" pitchFamily="2" charset="-78"/>
            </a:endParaRPr>
          </a:p>
          <a:p>
            <a:pPr marL="0" indent="0">
              <a:lnSpc>
                <a:spcPct val="150000"/>
              </a:lnSpc>
              <a:spcBef>
                <a:spcPct val="0"/>
              </a:spcBef>
              <a:buFontTx/>
              <a:buNone/>
              <a:defRPr/>
            </a:pPr>
            <a:r>
              <a:rPr lang="fa-IR" altLang="fa-IR" sz="2700" u="sng" dirty="0" smtClean="0">
                <a:solidFill>
                  <a:srgbClr val="0000FF"/>
                </a:solidFill>
                <a:effectLst>
                  <a:outerShdw blurRad="38100" dist="38100" dir="2700000" algn="tl">
                    <a:srgbClr val="000000">
                      <a:alpha val="43137"/>
                    </a:srgbClr>
                  </a:outerShdw>
                </a:effectLst>
                <a:cs typeface="B Titr" panose="00000700000000000000" pitchFamily="2" charset="-78"/>
              </a:rPr>
              <a:t>برقراری ارتباط داخل با خارج: </a:t>
            </a:r>
          </a:p>
          <a:p>
            <a:pPr marL="0" indent="0">
              <a:lnSpc>
                <a:spcPct val="150000"/>
              </a:lnSpc>
              <a:spcBef>
                <a:spcPct val="0"/>
              </a:spcBef>
              <a:buFontTx/>
              <a:buNone/>
              <a:defRPr/>
            </a:pPr>
            <a:r>
              <a:rPr lang="fa-IR" altLang="fa-IR" sz="2600" dirty="0" smtClean="0">
                <a:cs typeface="B Titr" panose="00000700000000000000" pitchFamily="2" charset="-78"/>
              </a:rPr>
              <a:t>پیوند روشنی اصحاب فتنه در ایران و سران دولت‌های غربی </a:t>
            </a:r>
          </a:p>
          <a:p>
            <a:pPr marL="0" indent="0">
              <a:lnSpc>
                <a:spcPct val="150000"/>
              </a:lnSpc>
              <a:spcBef>
                <a:spcPct val="0"/>
              </a:spcBef>
              <a:buFontTx/>
              <a:buNone/>
              <a:defRPr/>
            </a:pPr>
            <a:r>
              <a:rPr lang="fa-IR" altLang="fa-IR" sz="2600" u="sng" dirty="0" smtClean="0">
                <a:effectLst>
                  <a:outerShdw blurRad="38100" dist="38100" dir="2700000" algn="tl">
                    <a:srgbClr val="000000">
                      <a:alpha val="43137"/>
                    </a:srgbClr>
                  </a:outerShdw>
                </a:effectLst>
                <a:cs typeface="B Titr" panose="00000700000000000000" pitchFamily="2" charset="-78"/>
              </a:rPr>
              <a:t>اسناد: </a:t>
            </a:r>
            <a:r>
              <a:rPr lang="fa-IR" altLang="fa-IR" sz="2600" dirty="0" smtClean="0">
                <a:cs typeface="B Titr" panose="00000700000000000000" pitchFamily="2" charset="-78"/>
              </a:rPr>
              <a:t>حضور </a:t>
            </a:r>
            <a:r>
              <a:rPr lang="fa-IR" altLang="fa-IR" sz="2600" dirty="0">
                <a:cs typeface="B Titr" panose="00000700000000000000" pitchFamily="2" charset="-78"/>
              </a:rPr>
              <a:t>عناصر میدانی </a:t>
            </a:r>
            <a:r>
              <a:rPr lang="fa-IR" altLang="fa-IR" sz="2600" dirty="0" smtClean="0">
                <a:cs typeface="B Titr" panose="00000700000000000000" pitchFamily="2" charset="-78"/>
              </a:rPr>
              <a:t>فتنه  </a:t>
            </a:r>
            <a:r>
              <a:rPr lang="fa-IR" altLang="fa-IR" sz="2600" dirty="0">
                <a:cs typeface="B Titr" panose="00000700000000000000" pitchFamily="2" charset="-78"/>
              </a:rPr>
              <a:t>در </a:t>
            </a:r>
            <a:r>
              <a:rPr lang="fa-IR" altLang="fa-IR" sz="2600" dirty="0" smtClean="0">
                <a:cs typeface="B Titr" panose="00000700000000000000" pitchFamily="2" charset="-78"/>
              </a:rPr>
              <a:t>رسانه‌های آمریکایی و محافل وابسته به سیا سند محکمی برای اثبات این پیوستگی است. بعضی از این عناصر نظیر ابوالفضل فاتح، محسن مخملباف، محسن سازگارا، واحدی و مهدی هاشمی به‌عنوان رابط‌ های سران فتنه با خارج به ایفای نقش علنی می‌پردازند </a:t>
            </a:r>
          </a:p>
          <a:p>
            <a:pPr marL="0" indent="0">
              <a:lnSpc>
                <a:spcPct val="150000"/>
              </a:lnSpc>
              <a:spcBef>
                <a:spcPct val="0"/>
              </a:spcBef>
              <a:buFontTx/>
              <a:buNone/>
              <a:defRPr/>
            </a:pPr>
            <a:r>
              <a:rPr lang="fa-IR" altLang="fa-IR" sz="2600" u="sng" dirty="0">
                <a:solidFill>
                  <a:srgbClr val="0000FF"/>
                </a:solidFill>
                <a:effectLst>
                  <a:outerShdw blurRad="38100" dist="38100" dir="2700000" algn="tl">
                    <a:srgbClr val="000000">
                      <a:alpha val="43137"/>
                    </a:srgbClr>
                  </a:outerShdw>
                </a:effectLst>
                <a:cs typeface="B Titr" panose="00000700000000000000" pitchFamily="2" charset="-78"/>
              </a:rPr>
              <a:t>جلسه هماهنگی ضد انقلاب در آمریکا: </a:t>
            </a:r>
            <a:r>
              <a:rPr lang="fa-IR" altLang="fa-IR" sz="2600" dirty="0" smtClean="0">
                <a:cs typeface="B Titr" panose="00000700000000000000" pitchFamily="2" charset="-78"/>
              </a:rPr>
              <a:t>در اردیبهشت 1387 (13 ماه قبل از انتخابات ریاست جمهوری ایران) جلسه‌ای در واشنگتن با حضور عناصر ضدایرانی دولت آمریکا به همراه چند تن از عناصر ایرانی مخالف جمهوری اسلامی -از جمله دکتر ابراهیم یزدی دبیر‌کل نهضت آزادی- برگزار گردیده است. </a:t>
            </a:r>
          </a:p>
          <a:p>
            <a:pPr marL="0" indent="0">
              <a:lnSpc>
                <a:spcPct val="150000"/>
              </a:lnSpc>
              <a:spcBef>
                <a:spcPct val="0"/>
              </a:spcBef>
              <a:buFontTx/>
              <a:buNone/>
              <a:defRPr/>
            </a:pPr>
            <a:endParaRPr lang="en-US" altLang="fa-IR" sz="2700" dirty="0" smtClean="0">
              <a:cs typeface="B Titr" panose="00000700000000000000" pitchFamily="2" charset="-78"/>
            </a:endParaRPr>
          </a:p>
        </p:txBody>
      </p:sp>
      <p:sp>
        <p:nvSpPr>
          <p:cNvPr id="1105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CFD4A728-96BA-47A6-959D-2CF5C7FC9B80}" type="slidenum">
              <a:rPr lang="ar-SA" altLang="fa-IR" sz="1400" smtClean="0">
                <a:solidFill>
                  <a:srgbClr val="000000"/>
                </a:solidFill>
              </a:rPr>
              <a:pPr algn="l">
                <a:spcBef>
                  <a:spcPct val="0"/>
                </a:spcBef>
                <a:buFontTx/>
                <a:buNone/>
              </a:pPr>
              <a:t>36</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Users\Dell\Desktop\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906000" cy="6858000"/>
          </a:xfr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26988"/>
            <a:ext cx="9848850" cy="719138"/>
          </a:xfrm>
          <a:solidFill>
            <a:schemeClr val="accent1">
              <a:lumMod val="90000"/>
            </a:schemeClr>
          </a:solidFill>
        </p:spPr>
        <p:txBody>
          <a:bodyPr/>
          <a:lstStyle/>
          <a:p>
            <a:pPr>
              <a:lnSpc>
                <a:spcPct val="150000"/>
              </a:lnSpc>
              <a:defRPr/>
            </a:pPr>
            <a:r>
              <a:rPr lang="fa-IR" altLang="fa-IR" sz="3600" dirty="0">
                <a:solidFill>
                  <a:srgbClr val="FF0000"/>
                </a:solidFill>
                <a:latin typeface="+mn-lt"/>
                <a:ea typeface="+mn-ea"/>
                <a:cs typeface="B Titr" panose="00000700000000000000" pitchFamily="2" charset="-78"/>
              </a:rPr>
              <a:t>زمینه های شکل گیری حماسه 9 دی</a:t>
            </a:r>
            <a:endParaRPr lang="en-US" altLang="fa-IR" sz="3600" dirty="0">
              <a:solidFill>
                <a:srgbClr val="FF0000"/>
              </a:solidFill>
              <a:latin typeface="+mn-lt"/>
              <a:ea typeface="+mn-ea"/>
              <a:cs typeface="B Titr" panose="00000700000000000000" pitchFamily="2" charset="-78"/>
            </a:endParaRPr>
          </a:p>
        </p:txBody>
      </p:sp>
      <p:sp>
        <p:nvSpPr>
          <p:cNvPr id="112643" name="Content Placeholder 2"/>
          <p:cNvSpPr>
            <a:spLocks noGrp="1"/>
          </p:cNvSpPr>
          <p:nvPr>
            <p:ph idx="1"/>
          </p:nvPr>
        </p:nvSpPr>
        <p:spPr>
          <a:xfrm>
            <a:off x="0" y="692150"/>
            <a:ext cx="9906000" cy="5976938"/>
          </a:xfrm>
        </p:spPr>
        <p:txBody>
          <a:bodyPr/>
          <a:lstStyle/>
          <a:p>
            <a:pPr marL="0" indent="0">
              <a:lnSpc>
                <a:spcPct val="150000"/>
              </a:lnSpc>
              <a:buFontTx/>
              <a:buNone/>
            </a:pPr>
            <a:r>
              <a:rPr lang="fa-IR" altLang="fa-IR" sz="2800" b="1" smtClean="0">
                <a:cs typeface="B Titr" pitchFamily="2" charset="-78"/>
              </a:rPr>
              <a:t>1- آشکار شدن ماهیت فتنه در تقابل با  باورهای اصیل و مقدسات.</a:t>
            </a:r>
            <a:endParaRPr lang="en-US" altLang="fa-IR" sz="2800" b="1" smtClean="0">
              <a:cs typeface="B Titr" pitchFamily="2" charset="-78"/>
            </a:endParaRPr>
          </a:p>
          <a:p>
            <a:pPr marL="0" indent="0">
              <a:lnSpc>
                <a:spcPct val="150000"/>
              </a:lnSpc>
              <a:buFontTx/>
              <a:buNone/>
            </a:pPr>
            <a:r>
              <a:rPr lang="fa-IR" altLang="fa-IR" sz="2800" b="1" smtClean="0">
                <a:cs typeface="B Titr" pitchFamily="2" charset="-78"/>
              </a:rPr>
              <a:t>2- حساسیت مردم ایران نسبت به استقلال کشور و دخالت بیگانکان.</a:t>
            </a:r>
          </a:p>
          <a:p>
            <a:pPr marL="0" indent="0">
              <a:lnSpc>
                <a:spcPct val="150000"/>
              </a:lnSpc>
              <a:buFontTx/>
              <a:buNone/>
            </a:pPr>
            <a:r>
              <a:rPr lang="fa-IR" altLang="fa-IR" sz="2800" b="1" smtClean="0">
                <a:cs typeface="B Titr" pitchFamily="2" charset="-78"/>
              </a:rPr>
              <a:t>3- برداشت درست مردم از این که بازیگران فتنه اصل نظام را نشانه گرفته و  در صورت موفقیت دستاورد حیاتی آن را در معرض نابودی و زوال قرار می دهند.</a:t>
            </a:r>
          </a:p>
          <a:p>
            <a:pPr marL="0" indent="0">
              <a:lnSpc>
                <a:spcPct val="150000"/>
              </a:lnSpc>
              <a:buFontTx/>
              <a:buNone/>
            </a:pPr>
            <a:r>
              <a:rPr lang="fa-IR" altLang="fa-IR" sz="2800" b="1" smtClean="0">
                <a:cs typeface="B Titr" pitchFamily="2" charset="-78"/>
              </a:rPr>
              <a:t>4- دلدادگی  ملت ایران به آرمان ها و اندیشه های حضرت امام (ره) و بر نتابیدن هر نوع تعرضی به امام راحل(ره). </a:t>
            </a:r>
          </a:p>
          <a:p>
            <a:pPr marL="0" indent="0">
              <a:lnSpc>
                <a:spcPct val="150000"/>
              </a:lnSpc>
              <a:buFontTx/>
              <a:buNone/>
            </a:pPr>
            <a:r>
              <a:rPr lang="fa-IR" altLang="fa-IR" sz="2800" b="1" smtClean="0">
                <a:cs typeface="B Titr" pitchFamily="2" charset="-78"/>
              </a:rPr>
              <a:t>5- ولایت محوری و ولایت داری مردم که ریشه در اعتقادات و باورهای مذهبی آنها نسبت به ولی فقیه و  ولایت معصومین علیهم السلام .</a:t>
            </a:r>
          </a:p>
          <a:p>
            <a:pPr marL="0" indent="0">
              <a:buFontTx/>
              <a:buNone/>
            </a:pPr>
            <a:endParaRPr lang="en-US" altLang="fa-IR" sz="2800" smtClean="0">
              <a:cs typeface="B Titr" pitchFamily="2" charset="-78"/>
            </a:endParaRPr>
          </a:p>
        </p:txBody>
      </p:sp>
      <p:sp>
        <p:nvSpPr>
          <p:cNvPr id="1126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A8B77952-8079-4333-B6E5-7EC7E09EC9E8}" type="slidenum">
              <a:rPr lang="ar-SA" altLang="fa-IR" sz="1400" smtClean="0">
                <a:solidFill>
                  <a:srgbClr val="000000"/>
                </a:solidFill>
              </a:rPr>
              <a:pPr algn="l">
                <a:spcBef>
                  <a:spcPct val="0"/>
                </a:spcBef>
                <a:buFontTx/>
                <a:buNone/>
              </a:pPr>
              <a:t>38</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p:cNvSpPr>
            <a:spLocks noGrp="1"/>
          </p:cNvSpPr>
          <p:nvPr>
            <p:ph idx="1"/>
          </p:nvPr>
        </p:nvSpPr>
        <p:spPr>
          <a:xfrm>
            <a:off x="0" y="44450"/>
            <a:ext cx="9848850" cy="6813550"/>
          </a:xfrm>
        </p:spPr>
        <p:txBody>
          <a:bodyPr/>
          <a:lstStyle/>
          <a:p>
            <a:pPr marL="0" indent="0" algn="ctr">
              <a:lnSpc>
                <a:spcPct val="150000"/>
              </a:lnSpc>
              <a:spcBef>
                <a:spcPct val="0"/>
              </a:spcBef>
              <a:buFontTx/>
              <a:buNone/>
            </a:pPr>
            <a:r>
              <a:rPr lang="fa-IR" altLang="fa-IR" sz="3600" smtClean="0">
                <a:solidFill>
                  <a:srgbClr val="FF0000"/>
                </a:solidFill>
                <a:cs typeface="B Titr" pitchFamily="2" charset="-78"/>
              </a:rPr>
              <a:t>خطاهای استراتژیک فتنه گران</a:t>
            </a:r>
          </a:p>
          <a:p>
            <a:pPr marL="0" indent="0">
              <a:lnSpc>
                <a:spcPct val="150000"/>
              </a:lnSpc>
              <a:spcBef>
                <a:spcPct val="0"/>
              </a:spcBef>
              <a:buFontTx/>
              <a:buNone/>
            </a:pPr>
            <a:r>
              <a:rPr lang="fa-IR" altLang="fa-IR" sz="2400" smtClean="0">
                <a:cs typeface="B Titr" pitchFamily="2" charset="-78"/>
              </a:rPr>
              <a:t>          جریان فتنه جریان خارجی و داخلی فتنه با توهم موفقیت، هرچه در درون‌داشت را بروز داد. </a:t>
            </a:r>
          </a:p>
          <a:p>
            <a:pPr marL="0" indent="0">
              <a:lnSpc>
                <a:spcPct val="150000"/>
              </a:lnSpc>
              <a:spcBef>
                <a:spcPct val="0"/>
              </a:spcBef>
              <a:buFontTx/>
              <a:buNone/>
            </a:pPr>
            <a:r>
              <a:rPr lang="fa-IR" altLang="fa-IR" sz="2400" smtClean="0">
                <a:cs typeface="B Titr" pitchFamily="2" charset="-78"/>
              </a:rPr>
              <a:t>در واقع در فتنه 88 همه دارایی جریان به صحنه آمد چرا که آنان تردیدی در پیروزی خود بر انقلاب نداشتند. </a:t>
            </a:r>
          </a:p>
          <a:p>
            <a:pPr marL="0" indent="0">
              <a:lnSpc>
                <a:spcPct val="150000"/>
              </a:lnSpc>
              <a:spcBef>
                <a:spcPct val="0"/>
              </a:spcBef>
              <a:buFontTx/>
              <a:buNone/>
            </a:pPr>
            <a:r>
              <a:rPr lang="fa-IR" altLang="fa-IR" sz="2400" smtClean="0">
                <a:solidFill>
                  <a:srgbClr val="FF0000"/>
                </a:solidFill>
                <a:cs typeface="B Titr" pitchFamily="2" charset="-78"/>
              </a:rPr>
              <a:t>از لحاظ داخلی: </a:t>
            </a:r>
            <a:r>
              <a:rPr lang="fa-IR" altLang="fa-IR" sz="2400" smtClean="0">
                <a:cs typeface="B Titr" pitchFamily="2" charset="-78"/>
              </a:rPr>
              <a:t>جریان فتنه از مؤسسه تنظیم و نشر آثار حضرت امام (ره) تا سازمان تروریستی منافقین که هزاران نفر از یاران و پیروان حضرت امام را به شهادت رسانده بود، امتداد داشت </a:t>
            </a:r>
          </a:p>
          <a:p>
            <a:pPr marL="0" indent="0">
              <a:lnSpc>
                <a:spcPct val="150000"/>
              </a:lnSpc>
              <a:spcBef>
                <a:spcPct val="0"/>
              </a:spcBef>
              <a:buFontTx/>
              <a:buNone/>
            </a:pPr>
            <a:r>
              <a:rPr lang="fa-IR" altLang="fa-IR" sz="2400" smtClean="0">
                <a:solidFill>
                  <a:srgbClr val="FF0000"/>
                </a:solidFill>
                <a:cs typeface="B Titr" pitchFamily="2" charset="-78"/>
              </a:rPr>
              <a:t>در بعد خارجی: </a:t>
            </a:r>
            <a:r>
              <a:rPr lang="fa-IR" altLang="fa-IR" sz="2400" smtClean="0">
                <a:cs typeface="B Titr" pitchFamily="2" charset="-78"/>
              </a:rPr>
              <a:t>رژیم‌های عربستان سعودی تا آمریکا را در بر می‌گرفت. </a:t>
            </a:r>
          </a:p>
          <a:p>
            <a:pPr marL="0" indent="0">
              <a:lnSpc>
                <a:spcPct val="150000"/>
              </a:lnSpc>
              <a:spcBef>
                <a:spcPct val="0"/>
              </a:spcBef>
              <a:buFontTx/>
              <a:buNone/>
            </a:pPr>
            <a:r>
              <a:rPr lang="fa-IR" altLang="fa-IR" sz="2400" smtClean="0">
                <a:cs typeface="B Titr" pitchFamily="2" charset="-78"/>
              </a:rPr>
              <a:t>شخصیت‌های این جریان به میدان آمدند و یکجا شکست خوردند و امروزه با یک بحران فراگیر مواجه شده‌اند.</a:t>
            </a:r>
            <a:endParaRPr lang="en-US" altLang="fa-IR" sz="2400" smtClean="0">
              <a:cs typeface="B Titr" pitchFamily="2" charset="-78"/>
            </a:endParaRPr>
          </a:p>
        </p:txBody>
      </p:sp>
      <p:sp>
        <p:nvSpPr>
          <p:cNvPr id="1136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D9BDE2B9-5262-4C20-B0A4-995959280FCD}" type="slidenum">
              <a:rPr lang="ar-SA" altLang="fa-IR" sz="1400" smtClean="0">
                <a:solidFill>
                  <a:srgbClr val="000000"/>
                </a:solidFill>
              </a:rPr>
              <a:pPr algn="l">
                <a:spcBef>
                  <a:spcPct val="0"/>
                </a:spcBef>
                <a:buFontTx/>
                <a:buNone/>
              </a:pPr>
              <a:t>39</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179388" y="252413"/>
            <a:ext cx="9526587" cy="6200775"/>
          </a:xfrm>
        </p:spPr>
        <p:txBody>
          <a:bodyPr/>
          <a:lstStyle/>
          <a:p>
            <a:pPr marL="0" indent="0" algn="ctr">
              <a:lnSpc>
                <a:spcPct val="150000"/>
              </a:lnSpc>
              <a:spcBef>
                <a:spcPts val="0"/>
              </a:spcBef>
              <a:spcAft>
                <a:spcPts val="0"/>
              </a:spcAft>
              <a:buFontTx/>
              <a:buNone/>
              <a:defRPr/>
            </a:pPr>
            <a:r>
              <a:rPr lang="fa-IR" sz="3600" dirty="0">
                <a:solidFill>
                  <a:srgbClr val="FF0000"/>
                </a:solidFill>
                <a:cs typeface="B Titr" panose="00000700000000000000" pitchFamily="2" charset="-78"/>
              </a:rPr>
              <a:t>یوم الله 9 دی</a:t>
            </a:r>
            <a:endParaRPr lang="en-US" sz="3600" dirty="0">
              <a:solidFill>
                <a:srgbClr val="FF0000"/>
              </a:solidFill>
              <a:cs typeface="B Titr" panose="00000700000000000000" pitchFamily="2" charset="-78"/>
            </a:endParaRPr>
          </a:p>
          <a:p>
            <a:pPr marL="0" indent="0" algn="justLow">
              <a:spcBef>
                <a:spcPts val="0"/>
              </a:spcBef>
              <a:spcAft>
                <a:spcPts val="0"/>
              </a:spcAft>
              <a:buFontTx/>
              <a:buNone/>
              <a:defRPr/>
            </a:pPr>
            <a:endParaRPr lang="fa-IR" sz="2800" dirty="0" smtClean="0">
              <a:cs typeface="B Titr" panose="00000700000000000000" pitchFamily="2" charset="-78"/>
            </a:endParaRPr>
          </a:p>
          <a:p>
            <a:pPr marL="0" indent="0" algn="justLow">
              <a:spcBef>
                <a:spcPts val="0"/>
              </a:spcBef>
              <a:spcAft>
                <a:spcPts val="0"/>
              </a:spcAft>
              <a:buFontTx/>
              <a:buNone/>
              <a:defRPr/>
            </a:pPr>
            <a:r>
              <a:rPr lang="fa-IR" sz="2800" dirty="0" smtClean="0">
                <a:solidFill>
                  <a:schemeClr val="accent2"/>
                </a:solidFill>
                <a:cs typeface="B Titr" panose="00000700000000000000" pitchFamily="2" charset="-78"/>
              </a:rPr>
              <a:t>واکنش بزرگ مردمی به آشوب</a:t>
            </a:r>
          </a:p>
          <a:p>
            <a:pPr marL="0" indent="0" algn="justLow">
              <a:lnSpc>
                <a:spcPct val="150000"/>
              </a:lnSpc>
              <a:spcBef>
                <a:spcPts val="0"/>
              </a:spcBef>
              <a:spcAft>
                <a:spcPts val="0"/>
              </a:spcAft>
              <a:buFontTx/>
              <a:buNone/>
              <a:defRPr/>
            </a:pPr>
            <a:r>
              <a:rPr lang="fa-IR" sz="2800" dirty="0" smtClean="0">
                <a:cs typeface="B Titr" panose="00000700000000000000" pitchFamily="2" charset="-78"/>
              </a:rPr>
              <a:t>واکنشی </a:t>
            </a:r>
            <a:r>
              <a:rPr lang="fa-IR" sz="2800" dirty="0">
                <a:cs typeface="B Titr" panose="00000700000000000000" pitchFamily="2" charset="-78"/>
              </a:rPr>
              <a:t>فراگیر و ملی و </a:t>
            </a:r>
            <a:r>
              <a:rPr lang="fa-IR" sz="2800" dirty="0" smtClean="0">
                <a:cs typeface="B Titr" panose="00000700000000000000" pitchFamily="2" charset="-78"/>
              </a:rPr>
              <a:t>خودجوش توسط ملت </a:t>
            </a:r>
            <a:r>
              <a:rPr lang="fa-IR" sz="2800" dirty="0">
                <a:cs typeface="B Titr" panose="00000700000000000000" pitchFamily="2" charset="-78"/>
              </a:rPr>
              <a:t>مسلمان </a:t>
            </a:r>
            <a:r>
              <a:rPr lang="fa-IR" sz="2800" dirty="0" smtClean="0">
                <a:cs typeface="B Titr" panose="00000700000000000000" pitchFamily="2" charset="-78"/>
              </a:rPr>
              <a:t>ایران</a:t>
            </a:r>
          </a:p>
          <a:p>
            <a:pPr marL="0" indent="0" algn="justLow">
              <a:lnSpc>
                <a:spcPct val="150000"/>
              </a:lnSpc>
              <a:spcBef>
                <a:spcPts val="0"/>
              </a:spcBef>
              <a:spcAft>
                <a:spcPts val="0"/>
              </a:spcAft>
              <a:buFontTx/>
              <a:buNone/>
              <a:defRPr/>
            </a:pPr>
            <a:r>
              <a:rPr lang="fa-IR" sz="2800" dirty="0" smtClean="0">
                <a:cs typeface="B Titr" panose="00000700000000000000" pitchFamily="2" charset="-78"/>
              </a:rPr>
              <a:t>ملت پا </a:t>
            </a:r>
            <a:r>
              <a:rPr lang="fa-IR" sz="2800" dirty="0">
                <a:cs typeface="B Titr" panose="00000700000000000000" pitchFamily="2" charset="-78"/>
              </a:rPr>
              <a:t>به خیابان گذاشت </a:t>
            </a:r>
            <a:r>
              <a:rPr lang="fa-IR" sz="2800" dirty="0" smtClean="0">
                <a:cs typeface="B Titr" panose="00000700000000000000" pitchFamily="2" charset="-78"/>
              </a:rPr>
              <a:t>تا پاسخی محکم به فتنه گران دهد</a:t>
            </a:r>
          </a:p>
          <a:p>
            <a:pPr marL="0" indent="0" algn="justLow">
              <a:lnSpc>
                <a:spcPct val="150000"/>
              </a:lnSpc>
              <a:spcBef>
                <a:spcPts val="0"/>
              </a:spcBef>
              <a:spcAft>
                <a:spcPts val="0"/>
              </a:spcAft>
              <a:buFontTx/>
              <a:buNone/>
              <a:defRPr/>
            </a:pPr>
            <a:r>
              <a:rPr lang="fa-IR" sz="2800" dirty="0" smtClean="0">
                <a:cs typeface="B Titr" panose="00000700000000000000" pitchFamily="2" charset="-78"/>
              </a:rPr>
              <a:t> </a:t>
            </a:r>
            <a:r>
              <a:rPr lang="fa-IR" sz="2800" dirty="0" smtClean="0">
                <a:solidFill>
                  <a:schemeClr val="accent2"/>
                </a:solidFill>
                <a:cs typeface="B Titr" panose="00000700000000000000" pitchFamily="2" charset="-78"/>
              </a:rPr>
              <a:t>حرکتی عظیم که موجب: </a:t>
            </a:r>
          </a:p>
          <a:p>
            <a:pPr lvl="1" algn="justLow">
              <a:lnSpc>
                <a:spcPct val="150000"/>
              </a:lnSpc>
              <a:spcBef>
                <a:spcPts val="0"/>
              </a:spcBef>
              <a:spcAft>
                <a:spcPts val="0"/>
              </a:spcAft>
              <a:buFont typeface="Wingdings" panose="05000000000000000000" pitchFamily="2" charset="2"/>
              <a:buChar char="Ø"/>
              <a:defRPr/>
            </a:pPr>
            <a:r>
              <a:rPr lang="fa-IR" dirty="0">
                <a:cs typeface="B Titr" panose="00000700000000000000" pitchFamily="2" charset="-78"/>
              </a:rPr>
              <a:t>پایان تلاش غرب و عوامل داخلی آنها جهت براندازی نظام</a:t>
            </a:r>
          </a:p>
          <a:p>
            <a:pPr lvl="1" algn="justLow">
              <a:lnSpc>
                <a:spcPct val="150000"/>
              </a:lnSpc>
              <a:spcBef>
                <a:spcPts val="0"/>
              </a:spcBef>
              <a:spcAft>
                <a:spcPts val="0"/>
              </a:spcAft>
              <a:buFont typeface="Wingdings" panose="05000000000000000000" pitchFamily="2" charset="2"/>
              <a:buChar char="Ø"/>
              <a:defRPr/>
            </a:pPr>
            <a:r>
              <a:rPr lang="fa-IR" dirty="0">
                <a:cs typeface="B Titr" panose="00000700000000000000" pitchFamily="2" charset="-78"/>
              </a:rPr>
              <a:t>محو و نابودی فتنه بزرگ </a:t>
            </a:r>
          </a:p>
          <a:p>
            <a:pPr lvl="1" algn="justLow">
              <a:lnSpc>
                <a:spcPct val="150000"/>
              </a:lnSpc>
              <a:spcBef>
                <a:spcPts val="0"/>
              </a:spcBef>
              <a:spcAft>
                <a:spcPts val="0"/>
              </a:spcAft>
              <a:buFont typeface="Wingdings" panose="05000000000000000000" pitchFamily="2" charset="2"/>
              <a:buChar char="Ø"/>
              <a:defRPr/>
            </a:pPr>
            <a:r>
              <a:rPr lang="fa-IR" dirty="0" smtClean="0">
                <a:cs typeface="B Titr" panose="00000700000000000000" pitchFamily="2" charset="-78"/>
              </a:rPr>
              <a:t>حضوری که حرکت </a:t>
            </a:r>
            <a:r>
              <a:rPr lang="fa-IR" dirty="0">
                <a:cs typeface="B Titr" panose="00000700000000000000" pitchFamily="2" charset="-78"/>
              </a:rPr>
              <a:t>ضد </a:t>
            </a:r>
            <a:r>
              <a:rPr lang="fa-IR" dirty="0" smtClean="0">
                <a:cs typeface="B Titr" panose="00000700000000000000" pitchFamily="2" charset="-78"/>
              </a:rPr>
              <a:t>انقلاب</a:t>
            </a:r>
            <a:r>
              <a:rPr lang="en-US" dirty="0" smtClean="0">
                <a:cs typeface="B Titr" panose="00000700000000000000" pitchFamily="2" charset="-78"/>
              </a:rPr>
              <a:t> </a:t>
            </a:r>
            <a:r>
              <a:rPr lang="fa-IR" dirty="0" smtClean="0">
                <a:cs typeface="B Titr" panose="00000700000000000000" pitchFamily="2" charset="-78"/>
              </a:rPr>
              <a:t> را </a:t>
            </a:r>
            <a:r>
              <a:rPr lang="fa-IR" dirty="0">
                <a:cs typeface="B Titr" panose="00000700000000000000" pitchFamily="2" charset="-78"/>
              </a:rPr>
              <a:t>ناکام </a:t>
            </a:r>
            <a:r>
              <a:rPr lang="fa-IR" dirty="0" smtClean="0">
                <a:cs typeface="B Titr" panose="00000700000000000000" pitchFamily="2" charset="-78"/>
              </a:rPr>
              <a:t>گذاشت</a:t>
            </a:r>
            <a:endParaRPr lang="fa-IR" dirty="0">
              <a:cs typeface="B Titr" panose="00000700000000000000" pitchFamily="2" charset="-78"/>
            </a:endParaRPr>
          </a:p>
          <a:p>
            <a:pPr lvl="1" algn="justLow">
              <a:lnSpc>
                <a:spcPct val="150000"/>
              </a:lnSpc>
              <a:spcBef>
                <a:spcPts val="0"/>
              </a:spcBef>
              <a:spcAft>
                <a:spcPts val="0"/>
              </a:spcAft>
              <a:buFont typeface="Wingdings" panose="05000000000000000000" pitchFamily="2" charset="2"/>
              <a:buChar char="Ø"/>
              <a:defRPr/>
            </a:pPr>
            <a:r>
              <a:rPr lang="fa-IR" dirty="0" smtClean="0">
                <a:cs typeface="B Titr" panose="00000700000000000000" pitchFamily="2" charset="-78"/>
              </a:rPr>
              <a:t>موجب نابودی </a:t>
            </a:r>
            <a:r>
              <a:rPr lang="fa-IR" dirty="0">
                <a:cs typeface="B Titr" panose="00000700000000000000" pitchFamily="2" charset="-78"/>
              </a:rPr>
              <a:t>انقلاب </a:t>
            </a:r>
            <a:r>
              <a:rPr lang="fa-IR" dirty="0" smtClean="0">
                <a:cs typeface="B Titr" panose="00000700000000000000" pitchFamily="2" charset="-78"/>
              </a:rPr>
              <a:t>مخملی و </a:t>
            </a:r>
            <a:r>
              <a:rPr lang="fa-IR" dirty="0">
                <a:cs typeface="B Titr" panose="00000700000000000000" pitchFamily="2" charset="-78"/>
              </a:rPr>
              <a:t>رنگی سال </a:t>
            </a:r>
            <a:r>
              <a:rPr lang="fa-IR" sz="2400" dirty="0" smtClean="0">
                <a:cs typeface="B Titr" panose="00000700000000000000" pitchFamily="2" charset="-78"/>
              </a:rPr>
              <a:t>88</a:t>
            </a:r>
            <a:endParaRPr lang="fa-IR" b="1" dirty="0" smtClean="0">
              <a:solidFill>
                <a:schemeClr val="accent1">
                  <a:lumMod val="25000"/>
                </a:schemeClr>
              </a:solidFill>
              <a:cs typeface="B Titr" panose="00000700000000000000" pitchFamily="2" charset="-78"/>
            </a:endParaRPr>
          </a:p>
        </p:txBody>
      </p:sp>
      <p:pic>
        <p:nvPicPr>
          <p:cNvPr id="77827" name="Picture 7" descr="flor248.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138" y="5805488"/>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Slide Number Placeholder 7"/>
          <p:cNvSpPr>
            <a:spLocks noGrp="1"/>
          </p:cNvSpPr>
          <p:nvPr>
            <p:ph type="sldNum" sz="quarter" idx="12"/>
          </p:nvPr>
        </p:nvSpPr>
        <p:spPr>
          <a:xfrm>
            <a:off x="0" y="6381750"/>
            <a:ext cx="31432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BDE218D1-1F3D-4DBC-B163-8CB9F4E9ACB2}" type="slidenum">
              <a:rPr lang="ar-SA" altLang="fa-IR" sz="1400" smtClean="0"/>
              <a:pPr algn="l">
                <a:spcBef>
                  <a:spcPct val="0"/>
                </a:spcBef>
                <a:buFontTx/>
                <a:buNone/>
              </a:pPr>
              <a:t>4</a:t>
            </a:fld>
            <a:endParaRPr lang="en-US" altLang="fa-IR" sz="1400" smtClean="0"/>
          </a:p>
        </p:txBody>
      </p:sp>
      <p:sp>
        <p:nvSpPr>
          <p:cNvPr id="77829" name="Rectangle 9"/>
          <p:cNvSpPr>
            <a:spLocks noChangeArrowheads="1"/>
          </p:cNvSpPr>
          <p:nvPr/>
        </p:nvSpPr>
        <p:spPr bwMode="auto">
          <a:xfrm>
            <a:off x="200025" y="188913"/>
            <a:ext cx="9505950" cy="6408737"/>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eaLnBrk="1" hangingPunct="1">
              <a:spcBef>
                <a:spcPct val="0"/>
              </a:spcBef>
              <a:buFontTx/>
              <a:buNone/>
            </a:pPr>
            <a:endParaRPr lang="en-US" altLang="fa-IR" sz="1800">
              <a:cs typeface="B Titr" pitchFamily="2" charset="-78"/>
            </a:endParaRPr>
          </a:p>
        </p:txBody>
      </p:sp>
      <p:pic>
        <p:nvPicPr>
          <p:cNvPr id="77830" name="Picture 5" descr="t5531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8675" y="1125538"/>
            <a:ext cx="31480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Effect transition="in" filter="fade">
                                      <p:cBhvr>
                                        <p:cTn id="7" dur="1000">
                                          <p:stCondLst>
                                            <p:cond delay="0"/>
                                          </p:stCondLst>
                                        </p:cTn>
                                        <p:tgtEl>
                                          <p:spTgt spid="1126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42">
                                            <p:txEl>
                                              <p:pRg st="2" end="2"/>
                                            </p:txEl>
                                          </p:spTgt>
                                        </p:tgtEl>
                                        <p:attrNameLst>
                                          <p:attrName>style.visibility</p:attrName>
                                        </p:attrNameLst>
                                      </p:cBhvr>
                                      <p:to>
                                        <p:strVal val="visible"/>
                                      </p:to>
                                    </p:set>
                                    <p:animEffect transition="in" filter="fade">
                                      <p:cBhvr>
                                        <p:cTn id="12" dur="1000">
                                          <p:stCondLst>
                                            <p:cond delay="0"/>
                                          </p:stCondLst>
                                        </p:cTn>
                                        <p:tgtEl>
                                          <p:spTgt spid="11264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42">
                                            <p:txEl>
                                              <p:pRg st="3" end="3"/>
                                            </p:txEl>
                                          </p:spTgt>
                                        </p:tgtEl>
                                        <p:attrNameLst>
                                          <p:attrName>style.visibility</p:attrName>
                                        </p:attrNameLst>
                                      </p:cBhvr>
                                      <p:to>
                                        <p:strVal val="visible"/>
                                      </p:to>
                                    </p:set>
                                    <p:animEffect transition="in" filter="fade">
                                      <p:cBhvr>
                                        <p:cTn id="17" dur="1000">
                                          <p:stCondLst>
                                            <p:cond delay="0"/>
                                          </p:stCondLst>
                                        </p:cTn>
                                        <p:tgtEl>
                                          <p:spTgt spid="11264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42">
                                            <p:txEl>
                                              <p:pRg st="4" end="4"/>
                                            </p:txEl>
                                          </p:spTgt>
                                        </p:tgtEl>
                                        <p:attrNameLst>
                                          <p:attrName>style.visibility</p:attrName>
                                        </p:attrNameLst>
                                      </p:cBhvr>
                                      <p:to>
                                        <p:strVal val="visible"/>
                                      </p:to>
                                    </p:set>
                                    <p:animEffect transition="in" filter="fade">
                                      <p:cBhvr>
                                        <p:cTn id="22" dur="1000">
                                          <p:stCondLst>
                                            <p:cond delay="0"/>
                                          </p:stCondLst>
                                        </p:cTn>
                                        <p:tgtEl>
                                          <p:spTgt spid="11264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42">
                                            <p:txEl>
                                              <p:pRg st="5" end="5"/>
                                            </p:txEl>
                                          </p:spTgt>
                                        </p:tgtEl>
                                        <p:attrNameLst>
                                          <p:attrName>style.visibility</p:attrName>
                                        </p:attrNameLst>
                                      </p:cBhvr>
                                      <p:to>
                                        <p:strVal val="visible"/>
                                      </p:to>
                                    </p:set>
                                    <p:animEffect transition="in" filter="fade">
                                      <p:cBhvr>
                                        <p:cTn id="27" dur="1000">
                                          <p:stCondLst>
                                            <p:cond delay="0"/>
                                          </p:stCondLst>
                                        </p:cTn>
                                        <p:tgtEl>
                                          <p:spTgt spid="112642">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2642">
                                            <p:txEl>
                                              <p:pRg st="6" end="6"/>
                                            </p:txEl>
                                          </p:spTgt>
                                        </p:tgtEl>
                                        <p:attrNameLst>
                                          <p:attrName>style.visibility</p:attrName>
                                        </p:attrNameLst>
                                      </p:cBhvr>
                                      <p:to>
                                        <p:strVal val="visible"/>
                                      </p:to>
                                    </p:set>
                                    <p:animEffect transition="in" filter="fade">
                                      <p:cBhvr>
                                        <p:cTn id="30" dur="1000">
                                          <p:stCondLst>
                                            <p:cond delay="0"/>
                                          </p:stCondLst>
                                        </p:cTn>
                                        <p:tgtEl>
                                          <p:spTgt spid="112642">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2642">
                                            <p:txEl>
                                              <p:pRg st="7" end="7"/>
                                            </p:txEl>
                                          </p:spTgt>
                                        </p:tgtEl>
                                        <p:attrNameLst>
                                          <p:attrName>style.visibility</p:attrName>
                                        </p:attrNameLst>
                                      </p:cBhvr>
                                      <p:to>
                                        <p:strVal val="visible"/>
                                      </p:to>
                                    </p:set>
                                    <p:animEffect transition="in" filter="fade">
                                      <p:cBhvr>
                                        <p:cTn id="33" dur="1000">
                                          <p:stCondLst>
                                            <p:cond delay="0"/>
                                          </p:stCondLst>
                                        </p:cTn>
                                        <p:tgtEl>
                                          <p:spTgt spid="112642">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642">
                                            <p:txEl>
                                              <p:pRg st="8" end="8"/>
                                            </p:txEl>
                                          </p:spTgt>
                                        </p:tgtEl>
                                        <p:attrNameLst>
                                          <p:attrName>style.visibility</p:attrName>
                                        </p:attrNameLst>
                                      </p:cBhvr>
                                      <p:to>
                                        <p:strVal val="visible"/>
                                      </p:to>
                                    </p:set>
                                    <p:animEffect transition="in" filter="fade">
                                      <p:cBhvr>
                                        <p:cTn id="36" dur="1000">
                                          <p:stCondLst>
                                            <p:cond delay="0"/>
                                          </p:stCondLst>
                                        </p:cTn>
                                        <p:tgtEl>
                                          <p:spTgt spid="112642">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2642">
                                            <p:txEl>
                                              <p:pRg st="9" end="9"/>
                                            </p:txEl>
                                          </p:spTgt>
                                        </p:tgtEl>
                                        <p:attrNameLst>
                                          <p:attrName>style.visibility</p:attrName>
                                        </p:attrNameLst>
                                      </p:cBhvr>
                                      <p:to>
                                        <p:strVal val="visible"/>
                                      </p:to>
                                    </p:set>
                                    <p:animEffect transition="in" filter="fade">
                                      <p:cBhvr>
                                        <p:cTn id="39" dur="1000">
                                          <p:stCondLst>
                                            <p:cond delay="0"/>
                                          </p:stCondLst>
                                        </p:cTn>
                                        <p:tgtEl>
                                          <p:spTgt spid="11264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0" y="44450"/>
            <a:ext cx="9848850" cy="6813550"/>
          </a:xfrm>
        </p:spPr>
        <p:txBody>
          <a:bodyPr/>
          <a:lstStyle/>
          <a:p>
            <a:pPr marL="0" indent="0" algn="ctr">
              <a:lnSpc>
                <a:spcPct val="150000"/>
              </a:lnSpc>
              <a:spcBef>
                <a:spcPct val="0"/>
              </a:spcBef>
              <a:buFontTx/>
              <a:buNone/>
              <a:defRPr/>
            </a:pPr>
            <a:r>
              <a:rPr lang="fa-IR" altLang="fa-IR" sz="3600" dirty="0">
                <a:solidFill>
                  <a:srgbClr val="FF0000"/>
                </a:solidFill>
                <a:cs typeface="B Titr" panose="00000700000000000000" pitchFamily="2" charset="-78"/>
              </a:rPr>
              <a:t>خطاهای استراتژیک فتنه گران</a:t>
            </a:r>
          </a:p>
          <a:p>
            <a:pPr marL="0" indent="0">
              <a:lnSpc>
                <a:spcPct val="150000"/>
              </a:lnSpc>
              <a:spcBef>
                <a:spcPct val="0"/>
              </a:spcBef>
              <a:buFontTx/>
              <a:buNone/>
              <a:defRPr/>
            </a:pPr>
            <a:r>
              <a:rPr lang="fa-IR" altLang="fa-IR" sz="2400" dirty="0" smtClean="0">
                <a:solidFill>
                  <a:srgbClr val="FF0000"/>
                </a:solidFill>
                <a:effectLst>
                  <a:outerShdw blurRad="38100" dist="38100" dir="2700000" algn="tl">
                    <a:srgbClr val="000000">
                      <a:alpha val="43137"/>
                    </a:srgbClr>
                  </a:outerShdw>
                </a:effectLst>
                <a:cs typeface="B Titr" pitchFamily="2" charset="-78"/>
              </a:rPr>
              <a:t>علنی کردن مواضع شخصیت های محافظه کارها</a:t>
            </a:r>
            <a:r>
              <a:rPr lang="fa-IR" altLang="fa-IR" sz="2400" dirty="0" smtClean="0">
                <a:cs typeface="B Titr" pitchFamily="2" charset="-78"/>
              </a:rPr>
              <a:t>: </a:t>
            </a:r>
          </a:p>
          <a:p>
            <a:pPr marL="0" indent="0">
              <a:lnSpc>
                <a:spcPct val="150000"/>
              </a:lnSpc>
              <a:spcBef>
                <a:spcPct val="0"/>
              </a:spcBef>
              <a:buFontTx/>
              <a:buNone/>
              <a:defRPr/>
            </a:pPr>
            <a:r>
              <a:rPr lang="fa-IR" altLang="fa-IR" sz="2400" u="sng" dirty="0" smtClean="0">
                <a:cs typeface="B Titr" pitchFamily="2" charset="-78"/>
              </a:rPr>
              <a:t>هاشمی‌رفسنجانی</a:t>
            </a:r>
            <a:r>
              <a:rPr lang="fa-IR" altLang="fa-IR" sz="2400" dirty="0" smtClean="0">
                <a:cs typeface="B Titr" pitchFamily="2" charset="-78"/>
              </a:rPr>
              <a:t> که نوعاً نقشی در پشت صحنه داشت به غیر حرفه‌ای‌ترین شکل به روی صحنه آمد. </a:t>
            </a:r>
          </a:p>
          <a:p>
            <a:pPr marL="0" indent="0">
              <a:lnSpc>
                <a:spcPct val="150000"/>
              </a:lnSpc>
              <a:spcBef>
                <a:spcPct val="0"/>
              </a:spcBef>
              <a:buFontTx/>
              <a:buNone/>
              <a:defRPr/>
            </a:pPr>
            <a:r>
              <a:rPr lang="fa-IR" altLang="fa-IR" sz="2400" u="sng" dirty="0" smtClean="0">
                <a:cs typeface="B Titr" pitchFamily="2" charset="-78"/>
              </a:rPr>
              <a:t>سید حسن خمینی </a:t>
            </a:r>
            <a:r>
              <a:rPr lang="fa-IR" altLang="fa-IR" sz="2400" dirty="0" smtClean="0">
                <a:cs typeface="B Titr" pitchFamily="2" charset="-78"/>
              </a:rPr>
              <a:t>که بسیار محافظه‌کارانه موضع می‌گرفت، بیت حضرت امام را به فتنه‌گران هدیه داد،</a:t>
            </a:r>
          </a:p>
          <a:p>
            <a:pPr marL="0" indent="0">
              <a:lnSpc>
                <a:spcPct val="150000"/>
              </a:lnSpc>
              <a:spcBef>
                <a:spcPct val="0"/>
              </a:spcBef>
              <a:buFontTx/>
              <a:buNone/>
              <a:defRPr/>
            </a:pPr>
            <a:r>
              <a:rPr lang="fa-IR" altLang="fa-IR" sz="2400" dirty="0" smtClean="0">
                <a:cs typeface="B Titr" pitchFamily="2" charset="-78"/>
              </a:rPr>
              <a:t> </a:t>
            </a:r>
            <a:r>
              <a:rPr lang="fa-IR" altLang="fa-IR" sz="2400" i="1" u="sng" dirty="0" smtClean="0">
                <a:cs typeface="B Titr" pitchFamily="2" charset="-78"/>
              </a:rPr>
              <a:t>عناصر مجمع روحانیون </a:t>
            </a:r>
            <a:r>
              <a:rPr lang="fa-IR" altLang="fa-IR" sz="2400" dirty="0" smtClean="0">
                <a:cs typeface="B Titr" pitchFamily="2" charset="-78"/>
              </a:rPr>
              <a:t>که سعی می‌کردند وجهه حوزوی خود را حفظ کنند، در این فتنه واقعیت واداده خود را نمایش دادند. </a:t>
            </a:r>
          </a:p>
          <a:p>
            <a:pPr marL="0" indent="0">
              <a:lnSpc>
                <a:spcPct val="150000"/>
              </a:lnSpc>
              <a:spcBef>
                <a:spcPct val="0"/>
              </a:spcBef>
              <a:buFontTx/>
              <a:buNone/>
              <a:defRPr/>
            </a:pPr>
            <a:r>
              <a:rPr lang="fa-IR" altLang="fa-IR" sz="2400" i="1" u="sng" dirty="0" smtClean="0">
                <a:cs typeface="B Titr" pitchFamily="2" charset="-78"/>
              </a:rPr>
              <a:t>چهره‌های تئوریسین پشت پرده‌ای </a:t>
            </a:r>
            <a:r>
              <a:rPr lang="fa-IR" altLang="fa-IR" sz="2400" dirty="0" smtClean="0">
                <a:cs typeface="B Titr" pitchFamily="2" charset="-78"/>
              </a:rPr>
              <a:t>نظیر کیان تاجبخش، حسین قاضیان، بهزاد نبوی، عزت‌الله سحابی به میدان آمدند. عناصر جاسوسی نظیر الهه اسفندیاری و سیامک پورزند به میدان آمدند. </a:t>
            </a:r>
            <a:endParaRPr lang="en-US" altLang="fa-IR" sz="2400" dirty="0" smtClean="0">
              <a:cs typeface="B Titr" pitchFamily="2" charset="-78"/>
            </a:endParaRPr>
          </a:p>
        </p:txBody>
      </p:sp>
      <p:sp>
        <p:nvSpPr>
          <p:cNvPr id="1146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9387DBDF-8BAD-40B4-A27C-B01D2F41B0EE}" type="slidenum">
              <a:rPr lang="ar-SA" altLang="fa-IR" sz="1400" smtClean="0">
                <a:solidFill>
                  <a:srgbClr val="000000"/>
                </a:solidFill>
              </a:rPr>
              <a:pPr algn="l">
                <a:spcBef>
                  <a:spcPct val="0"/>
                </a:spcBef>
                <a:buFontTx/>
                <a:buNone/>
              </a:pPr>
              <a:t>40</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0" y="44450"/>
            <a:ext cx="9848850" cy="6813550"/>
          </a:xfrm>
        </p:spPr>
        <p:txBody>
          <a:bodyPr/>
          <a:lstStyle/>
          <a:p>
            <a:pPr marL="0" indent="0" algn="ctr">
              <a:lnSpc>
                <a:spcPct val="150000"/>
              </a:lnSpc>
              <a:spcBef>
                <a:spcPct val="0"/>
              </a:spcBef>
              <a:buFontTx/>
              <a:buNone/>
              <a:defRPr/>
            </a:pPr>
            <a:r>
              <a:rPr lang="fa-IR" altLang="fa-IR" dirty="0">
                <a:solidFill>
                  <a:srgbClr val="FF0000"/>
                </a:solidFill>
                <a:cs typeface="B Titr" panose="00000700000000000000" pitchFamily="2" charset="-78"/>
              </a:rPr>
              <a:t>خطاهای استراتژیک فتنه گران</a:t>
            </a:r>
          </a:p>
          <a:p>
            <a:pPr marL="0" indent="0">
              <a:lnSpc>
                <a:spcPct val="150000"/>
              </a:lnSpc>
              <a:spcBef>
                <a:spcPct val="0"/>
              </a:spcBef>
              <a:buFontTx/>
              <a:buNone/>
              <a:defRPr/>
            </a:pPr>
            <a:r>
              <a:rPr lang="fa-IR" altLang="fa-IR" sz="2400" dirty="0" smtClean="0">
                <a:solidFill>
                  <a:srgbClr val="FF0000"/>
                </a:solidFill>
                <a:effectLst>
                  <a:outerShdw blurRad="38100" dist="38100" dir="2700000" algn="tl">
                    <a:srgbClr val="000000">
                      <a:alpha val="43137"/>
                    </a:srgbClr>
                  </a:outerShdw>
                </a:effectLst>
                <a:cs typeface="B Titr" pitchFamily="2" charset="-78"/>
              </a:rPr>
              <a:t>سفارتخانه‌های خارجی؛ </a:t>
            </a:r>
            <a:r>
              <a:rPr lang="fa-IR" altLang="fa-IR" sz="2400" dirty="0" smtClean="0">
                <a:cs typeface="B Titr" pitchFamily="2" charset="-78"/>
              </a:rPr>
              <a:t>نقاب از چهره برداشتند و فعالیت‌های خلاف شئون دیپلماتیک را به نمایش گذاشتند. </a:t>
            </a:r>
          </a:p>
          <a:p>
            <a:pPr marL="0" indent="0">
              <a:lnSpc>
                <a:spcPct val="150000"/>
              </a:lnSpc>
              <a:spcBef>
                <a:spcPct val="0"/>
              </a:spcBef>
              <a:buFontTx/>
              <a:buNone/>
              <a:defRPr/>
            </a:pPr>
            <a:r>
              <a:rPr lang="fa-IR" altLang="fa-IR" sz="2400" dirty="0" smtClean="0">
                <a:cs typeface="B Titr" pitchFamily="2" charset="-78"/>
              </a:rPr>
              <a:t>خساراتی را برای فتنه‌گران برجای گذاشتند که به راحتی ترمیم نمی شود. </a:t>
            </a:r>
          </a:p>
          <a:p>
            <a:pPr marL="0" indent="0">
              <a:lnSpc>
                <a:spcPct val="150000"/>
              </a:lnSpc>
              <a:spcBef>
                <a:spcPct val="0"/>
              </a:spcBef>
              <a:buFontTx/>
              <a:buNone/>
              <a:defRPr/>
            </a:pPr>
            <a:r>
              <a:rPr lang="fa-IR" altLang="fa-IR" sz="2400" b="1" dirty="0" smtClean="0">
                <a:solidFill>
                  <a:srgbClr val="FF0000"/>
                </a:solidFill>
                <a:effectLst>
                  <a:outerShdw blurRad="38100" dist="38100" dir="2700000" algn="tl">
                    <a:srgbClr val="000000">
                      <a:alpha val="43137"/>
                    </a:srgbClr>
                  </a:outerShdw>
                </a:effectLst>
                <a:cs typeface="B Titr" pitchFamily="2" charset="-78"/>
              </a:rPr>
              <a:t>عقیم ماندن فریب کاری هایی انجام شده برای مراجع قم:</a:t>
            </a:r>
          </a:p>
          <a:p>
            <a:pPr marL="0" indent="0">
              <a:lnSpc>
                <a:spcPct val="150000"/>
              </a:lnSpc>
              <a:spcBef>
                <a:spcPct val="0"/>
              </a:spcBef>
              <a:buFontTx/>
              <a:buNone/>
              <a:defRPr/>
            </a:pPr>
            <a:r>
              <a:rPr lang="fa-IR" altLang="fa-IR" sz="2400" b="1" dirty="0" smtClean="0">
                <a:solidFill>
                  <a:srgbClr val="FF0000"/>
                </a:solidFill>
                <a:effectLst>
                  <a:outerShdw blurRad="38100" dist="38100" dir="2700000" algn="tl">
                    <a:srgbClr val="000000">
                      <a:alpha val="43137"/>
                    </a:srgbClr>
                  </a:outerShdw>
                </a:effectLst>
                <a:cs typeface="B Titr" pitchFamily="2" charset="-78"/>
              </a:rPr>
              <a:t> </a:t>
            </a:r>
            <a:r>
              <a:rPr lang="fa-IR" altLang="fa-IR" sz="2400" dirty="0" smtClean="0">
                <a:cs typeface="B Titr" pitchFamily="2" charset="-78"/>
              </a:rPr>
              <a:t>این گروه سال‌ها روی قم و شخصیت‌های روحانی سایر شهرهای ایران کار کرده و توانسته بود بخشی از روحانیت را به خود جلب کند اما فتنه 88 این همه سرمایه روحانی را از آن‌ها جدا کرد. </a:t>
            </a:r>
          </a:p>
          <a:p>
            <a:pPr marL="0" indent="0">
              <a:lnSpc>
                <a:spcPct val="150000"/>
              </a:lnSpc>
              <a:spcBef>
                <a:spcPct val="0"/>
              </a:spcBef>
              <a:buFontTx/>
              <a:buNone/>
              <a:defRPr/>
            </a:pPr>
            <a:r>
              <a:rPr lang="fa-IR" altLang="fa-IR" sz="2400" dirty="0" smtClean="0">
                <a:cs typeface="B Titr" pitchFamily="2" charset="-78"/>
              </a:rPr>
              <a:t>آنان بعد از فتنه، بارها تلاش کردند تا بار دیگر از سوی مردم و نظام به عنوان «خودی» پذیرفته شوند، اما نتوانستند و امروز جرأت حضور در مجامع آزاد را ندارند.</a:t>
            </a:r>
            <a:endParaRPr lang="en-US" altLang="fa-IR" sz="2400" dirty="0" smtClean="0">
              <a:cs typeface="B Titr" pitchFamily="2" charset="-78"/>
            </a:endParaRPr>
          </a:p>
        </p:txBody>
      </p:sp>
      <p:sp>
        <p:nvSpPr>
          <p:cNvPr id="1157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BDEC1487-19E4-482D-B64B-CE0E16A6FF85}" type="slidenum">
              <a:rPr lang="ar-SA" altLang="fa-IR" sz="1400" smtClean="0">
                <a:solidFill>
                  <a:srgbClr val="000000"/>
                </a:solidFill>
              </a:rPr>
              <a:pPr algn="l">
                <a:spcBef>
                  <a:spcPct val="0"/>
                </a:spcBef>
                <a:buFontTx/>
                <a:buNone/>
              </a:pPr>
              <a:t>41</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0" y="44450"/>
            <a:ext cx="9848850" cy="6813550"/>
          </a:xfrm>
        </p:spPr>
        <p:txBody>
          <a:bodyPr/>
          <a:lstStyle/>
          <a:p>
            <a:pPr marL="0" indent="0" algn="ctr">
              <a:lnSpc>
                <a:spcPct val="150000"/>
              </a:lnSpc>
              <a:spcBef>
                <a:spcPct val="0"/>
              </a:spcBef>
              <a:buFontTx/>
              <a:buNone/>
              <a:defRPr/>
            </a:pPr>
            <a:r>
              <a:rPr lang="fa-IR" altLang="fa-IR" dirty="0" smtClean="0">
                <a:solidFill>
                  <a:srgbClr val="FF0000"/>
                </a:solidFill>
                <a:cs typeface="B Titr" panose="00000700000000000000" pitchFamily="2" charset="-78"/>
              </a:rPr>
              <a:t>تجمع عاشورا- اوج  فتنه گری</a:t>
            </a:r>
          </a:p>
          <a:p>
            <a:pPr marL="0" indent="0">
              <a:lnSpc>
                <a:spcPct val="150000"/>
              </a:lnSpc>
              <a:spcBef>
                <a:spcPct val="0"/>
              </a:spcBef>
              <a:buFontTx/>
              <a:buNone/>
              <a:defRPr/>
            </a:pPr>
            <a:r>
              <a:rPr lang="fa-IR" altLang="fa-IR" sz="2700" dirty="0" smtClean="0">
                <a:solidFill>
                  <a:srgbClr val="0000FF"/>
                </a:solidFill>
                <a:cs typeface="B Titr" panose="00000700000000000000" pitchFamily="2" charset="-78"/>
              </a:rPr>
              <a:t>برنامه: </a:t>
            </a:r>
            <a:r>
              <a:rPr lang="fa-IR" altLang="fa-IR" sz="2700" dirty="0" smtClean="0">
                <a:cs typeface="B Titr" panose="00000700000000000000" pitchFamily="2" charset="-78"/>
              </a:rPr>
              <a:t>فتنه گران روز عاشورا، هواداران خود را به تجمع در خيابان انقلاب دعوت كردند </a:t>
            </a:r>
          </a:p>
          <a:p>
            <a:pPr marL="0" indent="0">
              <a:lnSpc>
                <a:spcPct val="150000"/>
              </a:lnSpc>
              <a:spcBef>
                <a:spcPct val="0"/>
              </a:spcBef>
              <a:buFontTx/>
              <a:buNone/>
              <a:defRPr/>
            </a:pPr>
            <a:r>
              <a:rPr lang="fa-IR" altLang="fa-IR" sz="2700" dirty="0" smtClean="0">
                <a:solidFill>
                  <a:srgbClr val="0000FF"/>
                </a:solidFill>
                <a:cs typeface="B Titr" panose="00000700000000000000" pitchFamily="2" charset="-78"/>
              </a:rPr>
              <a:t> پشتیبانی رسانه هاي غربي:  </a:t>
            </a:r>
            <a:r>
              <a:rPr lang="fa-IR" altLang="fa-IR" sz="2700" dirty="0" smtClean="0">
                <a:cs typeface="B Titr" panose="00000700000000000000" pitchFamily="2" charset="-78"/>
              </a:rPr>
              <a:t>بخصوص بي بي سي انگليس تلاش گسترده اي براي شكل دهي به اين تجمع دنبال كردند (بدون خطر، بدون تنش و .. )</a:t>
            </a:r>
          </a:p>
          <a:p>
            <a:pPr marL="0" indent="0">
              <a:lnSpc>
                <a:spcPct val="150000"/>
              </a:lnSpc>
              <a:spcBef>
                <a:spcPct val="0"/>
              </a:spcBef>
              <a:buFontTx/>
              <a:buNone/>
              <a:defRPr/>
            </a:pPr>
            <a:r>
              <a:rPr lang="fa-IR" altLang="fa-IR" sz="2700" dirty="0" smtClean="0">
                <a:solidFill>
                  <a:srgbClr val="0000FF"/>
                </a:solidFill>
                <a:cs typeface="B Titr" panose="00000700000000000000" pitchFamily="2" charset="-78"/>
              </a:rPr>
              <a:t>ایجاد آشوب و بلوا: </a:t>
            </a:r>
          </a:p>
          <a:p>
            <a:pPr marL="0" indent="0">
              <a:lnSpc>
                <a:spcPct val="150000"/>
              </a:lnSpc>
              <a:spcBef>
                <a:spcPct val="0"/>
              </a:spcBef>
              <a:buFontTx/>
              <a:buNone/>
              <a:defRPr/>
            </a:pPr>
            <a:r>
              <a:rPr lang="fa-IR" altLang="fa-IR" sz="2700" dirty="0" smtClean="0">
                <a:cs typeface="B Titr" panose="00000700000000000000" pitchFamily="2" charset="-78"/>
              </a:rPr>
              <a:t>روز عاشورا جمعيتي كمتر از 5000 نفر به خيابان انقلاب آمدند </a:t>
            </a:r>
          </a:p>
          <a:p>
            <a:pPr marL="0" indent="0">
              <a:lnSpc>
                <a:spcPct val="150000"/>
              </a:lnSpc>
              <a:spcBef>
                <a:spcPct val="0"/>
              </a:spcBef>
              <a:buFontTx/>
              <a:buNone/>
              <a:defRPr/>
            </a:pPr>
            <a:r>
              <a:rPr lang="fa-IR" altLang="fa-IR" sz="2700" dirty="0" smtClean="0">
                <a:cs typeface="B Titr" panose="00000700000000000000" pitchFamily="2" charset="-78"/>
              </a:rPr>
              <a:t>آتش سوزي ها، تخريب بانكها، حمله به مغازه ها و اموال عمومي به اوج خود رسيد</a:t>
            </a:r>
          </a:p>
          <a:p>
            <a:pPr marL="0" indent="0">
              <a:lnSpc>
                <a:spcPct val="150000"/>
              </a:lnSpc>
              <a:spcBef>
                <a:spcPct val="0"/>
              </a:spcBef>
              <a:buFontTx/>
              <a:buNone/>
              <a:defRPr/>
            </a:pPr>
            <a:r>
              <a:rPr lang="fa-IR" altLang="fa-IR" sz="2800" dirty="0" smtClean="0">
                <a:solidFill>
                  <a:srgbClr val="0000FF"/>
                </a:solidFill>
                <a:effectLst>
                  <a:outerShdw blurRad="38100" dist="38100" dir="2700000" algn="tl">
                    <a:srgbClr val="000000">
                      <a:alpha val="43137"/>
                    </a:srgbClr>
                  </a:outerShdw>
                </a:effectLst>
                <a:cs typeface="B Titr" pitchFamily="2" charset="-78"/>
              </a:rPr>
              <a:t>پوشش وسیع ضد انقلاب: </a:t>
            </a:r>
            <a:r>
              <a:rPr lang="fa-IR" altLang="fa-IR" sz="2800" dirty="0" smtClean="0">
                <a:cs typeface="B Titr" pitchFamily="2" charset="-78"/>
              </a:rPr>
              <a:t>تلويزيون بي بي سي و ... با پخش مستقيم اين صحنه ها، تصويري از يك شهر جنگ زده را از پايتخت ايران به نمايش گذاشتند. </a:t>
            </a:r>
          </a:p>
          <a:p>
            <a:pPr marL="0" indent="0">
              <a:lnSpc>
                <a:spcPct val="150000"/>
              </a:lnSpc>
              <a:spcBef>
                <a:spcPct val="0"/>
              </a:spcBef>
              <a:buFontTx/>
              <a:buNone/>
              <a:defRPr/>
            </a:pPr>
            <a:endParaRPr lang="fa-IR" altLang="fa-IR" sz="2700" dirty="0" smtClean="0">
              <a:cs typeface="B Titr" panose="00000700000000000000" pitchFamily="2" charset="-78"/>
            </a:endParaRPr>
          </a:p>
        </p:txBody>
      </p:sp>
      <p:sp>
        <p:nvSpPr>
          <p:cNvPr id="1167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97A1F8C0-269A-4C49-891F-92BA6BDBACB3}" type="slidenum">
              <a:rPr lang="ar-SA" altLang="fa-IR" sz="1400" smtClean="0">
                <a:solidFill>
                  <a:srgbClr val="000000"/>
                </a:solidFill>
              </a:rPr>
              <a:pPr algn="l">
                <a:spcBef>
                  <a:spcPct val="0"/>
                </a:spcBef>
                <a:buFontTx/>
                <a:buNone/>
              </a:pPr>
              <a:t>42</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2"/>
          <p:cNvSpPr>
            <a:spLocks noGrp="1"/>
          </p:cNvSpPr>
          <p:nvPr>
            <p:ph idx="1"/>
          </p:nvPr>
        </p:nvSpPr>
        <p:spPr>
          <a:xfrm>
            <a:off x="1588" y="-144463"/>
            <a:ext cx="9848850" cy="6813551"/>
          </a:xfrm>
        </p:spPr>
        <p:txBody>
          <a:bodyPr/>
          <a:lstStyle/>
          <a:p>
            <a:pPr marL="0" indent="0" algn="ctr">
              <a:lnSpc>
                <a:spcPct val="150000"/>
              </a:lnSpc>
              <a:spcBef>
                <a:spcPct val="0"/>
              </a:spcBef>
              <a:buFontTx/>
              <a:buNone/>
            </a:pPr>
            <a:r>
              <a:rPr lang="fa-IR" altLang="fa-IR" sz="2700" smtClean="0">
                <a:solidFill>
                  <a:srgbClr val="FF0000"/>
                </a:solidFill>
                <a:cs typeface="B Titr" pitchFamily="2" charset="-78"/>
              </a:rPr>
              <a:t>توهین به عاشورای حسینی- تیر خلاص به فتنه </a:t>
            </a:r>
          </a:p>
          <a:p>
            <a:pPr marL="0" indent="0">
              <a:lnSpc>
                <a:spcPct val="150000"/>
              </a:lnSpc>
              <a:spcBef>
                <a:spcPct val="0"/>
              </a:spcBef>
              <a:buFontTx/>
              <a:buNone/>
            </a:pPr>
            <a:r>
              <a:rPr lang="fa-IR" altLang="fa-IR" sz="2700" smtClean="0">
                <a:solidFill>
                  <a:srgbClr val="0000FF"/>
                </a:solidFill>
                <a:cs typeface="B Titr" pitchFamily="2" charset="-78"/>
              </a:rPr>
              <a:t>واقعه ظهر عاشورا:</a:t>
            </a:r>
            <a:r>
              <a:rPr lang="fa-IR" altLang="fa-IR" sz="2700" smtClean="0">
                <a:cs typeface="B Titr" pitchFamily="2" charset="-78"/>
              </a:rPr>
              <a:t>آتش زدن علم و کتل امام حسین ،جشن و پایکوبی و هلهله در ظهر عاشورا </a:t>
            </a:r>
          </a:p>
          <a:p>
            <a:pPr marL="0" indent="0">
              <a:lnSpc>
                <a:spcPct val="150000"/>
              </a:lnSpc>
              <a:spcBef>
                <a:spcPct val="0"/>
              </a:spcBef>
              <a:buFontTx/>
              <a:buNone/>
            </a:pPr>
            <a:r>
              <a:rPr lang="fa-IR" altLang="fa-IR" sz="2700" smtClean="0">
                <a:solidFill>
                  <a:srgbClr val="0000FF"/>
                </a:solidFill>
                <a:cs typeface="B Titr" pitchFamily="2" charset="-78"/>
              </a:rPr>
              <a:t>تمسخر مکتب عاشورایی: </a:t>
            </a:r>
            <a:r>
              <a:rPr lang="fa-IR" altLang="fa-IR" sz="2700" smtClean="0">
                <a:cs typeface="B Titr" pitchFamily="2" charset="-78"/>
              </a:rPr>
              <a:t>برای حسینی گریه کردیم که جن آمده بود به کمکش، روز تولدش پیامبر گریه کرد، سرهای قدسیان همه برزانوی غم است و ...</a:t>
            </a:r>
          </a:p>
          <a:p>
            <a:pPr marL="0" indent="0">
              <a:lnSpc>
                <a:spcPct val="150000"/>
              </a:lnSpc>
              <a:spcBef>
                <a:spcPct val="0"/>
              </a:spcBef>
              <a:buFontTx/>
              <a:buNone/>
            </a:pPr>
            <a:r>
              <a:rPr lang="fa-IR" altLang="fa-IR" sz="2700" smtClean="0">
                <a:solidFill>
                  <a:srgbClr val="0000FF"/>
                </a:solidFill>
                <a:cs typeface="B Titr" pitchFamily="2" charset="-78"/>
              </a:rPr>
              <a:t>عدم واکنش سران فتنه به اهانت: </a:t>
            </a:r>
            <a:r>
              <a:rPr lang="fa-IR" altLang="fa-IR" sz="2700" smtClean="0">
                <a:cs typeface="B Titr" pitchFamily="2" charset="-78"/>
              </a:rPr>
              <a:t>سران داخلي فتنه هیچ واكنش منفي به موضوع نشان ندادند و از بي حرمتي به امام حسين (ع) برائت نجستند </a:t>
            </a:r>
          </a:p>
          <a:p>
            <a:pPr marL="0" indent="0">
              <a:lnSpc>
                <a:spcPct val="150000"/>
              </a:lnSpc>
              <a:spcBef>
                <a:spcPct val="0"/>
              </a:spcBef>
              <a:buFontTx/>
              <a:buNone/>
            </a:pPr>
            <a:r>
              <a:rPr lang="fa-IR" altLang="fa-IR" sz="2700" smtClean="0">
                <a:solidFill>
                  <a:srgbClr val="0000FF"/>
                </a:solidFill>
                <a:cs typeface="B Titr" pitchFamily="2" charset="-78"/>
              </a:rPr>
              <a:t>خدا جو خواندن اهانت کنندگان: </a:t>
            </a:r>
            <a:r>
              <a:rPr lang="fa-IR" altLang="fa-IR" sz="2700" smtClean="0">
                <a:cs typeface="B Titr" pitchFamily="2" charset="-78"/>
              </a:rPr>
              <a:t>ميرحسين موسوي- اهانت كنندگان به ساحت سيدشهيدان عليه السلام را « مردمي خداجو » لقب داد. </a:t>
            </a:r>
          </a:p>
          <a:p>
            <a:pPr marL="0" indent="0">
              <a:lnSpc>
                <a:spcPct val="150000"/>
              </a:lnSpc>
              <a:spcBef>
                <a:spcPct val="0"/>
              </a:spcBef>
              <a:buFontTx/>
              <a:buNone/>
            </a:pPr>
            <a:r>
              <a:rPr lang="fa-IR" altLang="fa-IR" sz="2700" smtClean="0">
                <a:solidFill>
                  <a:srgbClr val="0000FF"/>
                </a:solidFill>
                <a:cs typeface="B Titr" pitchFamily="2" charset="-78"/>
              </a:rPr>
              <a:t>فاش شدن ماهیت فتنه گران: </a:t>
            </a:r>
            <a:r>
              <a:rPr lang="fa-IR" altLang="fa-IR" sz="2700" smtClean="0">
                <a:cs typeface="B Titr" pitchFamily="2" charset="-78"/>
              </a:rPr>
              <a:t>اين توهین پرده از ماهيت فتنه اي كه حدود 8 ماه كشور را بشدت درگيري كرده بود برداشت. </a:t>
            </a:r>
          </a:p>
        </p:txBody>
      </p:sp>
      <p:sp>
        <p:nvSpPr>
          <p:cNvPr id="1177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03412A5E-B638-4F7D-85BE-73F31F5B06DB}" type="slidenum">
              <a:rPr lang="ar-SA" altLang="fa-IR" sz="1400" smtClean="0">
                <a:solidFill>
                  <a:srgbClr val="000000"/>
                </a:solidFill>
              </a:rPr>
              <a:pPr algn="l">
                <a:spcBef>
                  <a:spcPct val="0"/>
                </a:spcBef>
                <a:buFontTx/>
                <a:buNone/>
              </a:pPr>
              <a:t>43</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0" y="-242888"/>
            <a:ext cx="9848850" cy="6813551"/>
          </a:xfrm>
        </p:spPr>
        <p:txBody>
          <a:bodyPr/>
          <a:lstStyle/>
          <a:p>
            <a:pPr marL="0" indent="0" algn="ctr">
              <a:lnSpc>
                <a:spcPct val="150000"/>
              </a:lnSpc>
              <a:spcBef>
                <a:spcPct val="0"/>
              </a:spcBef>
              <a:buFontTx/>
              <a:buNone/>
              <a:defRPr/>
            </a:pPr>
            <a:r>
              <a:rPr lang="fa-IR" altLang="fa-IR" sz="4000" b="1" dirty="0" smtClean="0">
                <a:solidFill>
                  <a:srgbClr val="FF0000"/>
                </a:solidFill>
                <a:cs typeface="B Titr" pitchFamily="2" charset="-78"/>
              </a:rPr>
              <a:t>جلوه هایی از 9 دی</a:t>
            </a:r>
          </a:p>
          <a:p>
            <a:pPr marL="0" indent="0">
              <a:lnSpc>
                <a:spcPct val="150000"/>
              </a:lnSpc>
              <a:spcBef>
                <a:spcPct val="0"/>
              </a:spcBef>
              <a:buFontTx/>
              <a:buNone/>
              <a:defRPr/>
            </a:pPr>
            <a:r>
              <a:rPr lang="fa-IR" altLang="fa-IR" sz="2800" dirty="0" smtClean="0">
                <a:solidFill>
                  <a:srgbClr val="0000FF"/>
                </a:solidFill>
                <a:effectLst>
                  <a:outerShdw blurRad="38100" dist="38100" dir="2700000" algn="tl">
                    <a:srgbClr val="000000">
                      <a:alpha val="43137"/>
                    </a:srgbClr>
                  </a:outerShdw>
                </a:effectLst>
                <a:cs typeface="B Titr" pitchFamily="2" charset="-78"/>
              </a:rPr>
              <a:t>همه آمده بودند: </a:t>
            </a:r>
            <a:r>
              <a:rPr lang="fa-IR" altLang="fa-IR" sz="2500" dirty="0" smtClean="0">
                <a:cs typeface="B Titr" pitchFamily="2" charset="-78"/>
              </a:rPr>
              <a:t>در واقع می‌توان گفت همه کسانی که رأی داده بودند (طرفداران همه کاندیداها) به صحنه آمدند </a:t>
            </a:r>
          </a:p>
          <a:p>
            <a:pPr marL="0" indent="0">
              <a:lnSpc>
                <a:spcPct val="150000"/>
              </a:lnSpc>
              <a:spcBef>
                <a:spcPct val="0"/>
              </a:spcBef>
              <a:buFontTx/>
              <a:buNone/>
              <a:defRPr/>
            </a:pPr>
            <a:r>
              <a:rPr lang="fa-IR" altLang="fa-IR" sz="2500" dirty="0" smtClean="0">
                <a:cs typeface="B Titr" pitchFamily="2" charset="-78"/>
              </a:rPr>
              <a:t>صفوف کاملاً متراکم بود ، در عصر يك روز غيرتعطيل – 9 دي- در تهران و همه شهرهاي برگزار شد و طومار فتنه گران را درهم پيچيد. </a:t>
            </a:r>
          </a:p>
          <a:p>
            <a:pPr marL="0" indent="0">
              <a:lnSpc>
                <a:spcPct val="150000"/>
              </a:lnSpc>
              <a:spcBef>
                <a:spcPct val="0"/>
              </a:spcBef>
              <a:buFontTx/>
              <a:buNone/>
              <a:defRPr/>
            </a:pPr>
            <a:r>
              <a:rPr lang="fa-IR" altLang="fa-IR" sz="2800" dirty="0">
                <a:solidFill>
                  <a:srgbClr val="0000FF"/>
                </a:solidFill>
                <a:effectLst>
                  <a:outerShdw blurRad="38100" dist="38100" dir="2700000" algn="tl">
                    <a:srgbClr val="000000">
                      <a:alpha val="43137"/>
                    </a:srgbClr>
                  </a:outerShdw>
                </a:effectLst>
                <a:cs typeface="B Titr" pitchFamily="2" charset="-78"/>
              </a:rPr>
              <a:t>خود جوش: </a:t>
            </a:r>
            <a:r>
              <a:rPr lang="fa-IR" altLang="fa-IR" sz="2500" dirty="0" smtClean="0">
                <a:cs typeface="B Titr" pitchFamily="2" charset="-78"/>
              </a:rPr>
              <a:t>حمل علامت های خود </a:t>
            </a:r>
            <a:r>
              <a:rPr lang="fa-IR" altLang="fa-IR" sz="2500" dirty="0" smtClean="0">
                <a:cs typeface="B Titr" pitchFamily="2" charset="-78"/>
              </a:rPr>
              <a:t>جوش و  با حرارت شعارهای </a:t>
            </a:r>
            <a:r>
              <a:rPr lang="fa-IR" altLang="fa-IR" sz="2500" dirty="0" smtClean="0">
                <a:cs typeface="B Titr" pitchFamily="2" charset="-78"/>
              </a:rPr>
              <a:t>جمعی را تکرار </a:t>
            </a:r>
            <a:r>
              <a:rPr lang="fa-IR" altLang="fa-IR" sz="2500" dirty="0" smtClean="0">
                <a:cs typeface="B Titr" pitchFamily="2" charset="-78"/>
              </a:rPr>
              <a:t>‌کردن</a:t>
            </a:r>
            <a:endParaRPr lang="fa-IR" altLang="fa-IR" sz="2500" dirty="0" smtClean="0">
              <a:cs typeface="B Titr" pitchFamily="2" charset="-78"/>
            </a:endParaRPr>
          </a:p>
          <a:p>
            <a:pPr marL="0" indent="0">
              <a:lnSpc>
                <a:spcPct val="150000"/>
              </a:lnSpc>
              <a:spcBef>
                <a:spcPct val="0"/>
              </a:spcBef>
              <a:buFontTx/>
              <a:buNone/>
              <a:defRPr/>
            </a:pPr>
            <a:r>
              <a:rPr lang="fa-IR" altLang="fa-IR" sz="2800" dirty="0">
                <a:solidFill>
                  <a:srgbClr val="0000FF"/>
                </a:solidFill>
                <a:effectLst>
                  <a:outerShdw blurRad="38100" dist="38100" dir="2700000" algn="tl">
                    <a:srgbClr val="000000">
                      <a:alpha val="43137"/>
                    </a:srgbClr>
                  </a:outerShdw>
                </a:effectLst>
                <a:cs typeface="B Titr" pitchFamily="2" charset="-78"/>
              </a:rPr>
              <a:t>عدم دعوت نهاد های رسمی</a:t>
            </a:r>
            <a:r>
              <a:rPr lang="fa-IR" altLang="fa-IR" sz="2500" dirty="0" smtClean="0">
                <a:solidFill>
                  <a:srgbClr val="FF0000"/>
                </a:solidFill>
                <a:cs typeface="B Titr" pitchFamily="2" charset="-78"/>
              </a:rPr>
              <a:t>: </a:t>
            </a:r>
            <a:r>
              <a:rPr lang="fa-IR" altLang="fa-IR" sz="2500" dirty="0" smtClean="0">
                <a:cs typeface="B Titr" pitchFamily="2" charset="-78"/>
              </a:rPr>
              <a:t>تقریباً هیچکس و هیچ نهاد رسمی دعوتی برای تظاهرات نکرده بود و تنها شورای هماهنگی تبلیغات اعلام کرده بود </a:t>
            </a:r>
          </a:p>
          <a:p>
            <a:pPr marL="0" indent="0">
              <a:lnSpc>
                <a:spcPct val="150000"/>
              </a:lnSpc>
              <a:spcBef>
                <a:spcPct val="0"/>
              </a:spcBef>
              <a:buFontTx/>
              <a:buNone/>
              <a:defRPr/>
            </a:pPr>
            <a:r>
              <a:rPr lang="fa-IR" altLang="fa-IR" sz="2800" dirty="0">
                <a:solidFill>
                  <a:srgbClr val="0000FF"/>
                </a:solidFill>
                <a:effectLst>
                  <a:outerShdw blurRad="38100" dist="38100" dir="2700000" algn="tl">
                    <a:srgbClr val="000000">
                      <a:alpha val="43137"/>
                    </a:srgbClr>
                  </a:outerShdw>
                </a:effectLst>
                <a:cs typeface="B Titr" pitchFamily="2" charset="-78"/>
              </a:rPr>
              <a:t>مضامین  شعار ها: </a:t>
            </a:r>
            <a:r>
              <a:rPr lang="fa-IR" altLang="fa-IR" sz="2500" dirty="0" smtClean="0">
                <a:cs typeface="B Titr" pitchFamily="2" charset="-78"/>
              </a:rPr>
              <a:t>شعارهای مردم کاملاً سیاسی و مستقیم و معنادار بود آنان سران فتنه را با استفاده از ادبیات زیارت عاشورا لعن می‌کردند و از آنان ابراز نفرت می‌کردند. </a:t>
            </a:r>
          </a:p>
        </p:txBody>
      </p:sp>
      <p:sp>
        <p:nvSpPr>
          <p:cNvPr id="1187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5BBB9856-CB47-4232-8BB9-A284312214B5}" type="slidenum">
              <a:rPr lang="ar-SA" altLang="fa-IR" sz="1400" smtClean="0">
                <a:solidFill>
                  <a:srgbClr val="000000"/>
                </a:solidFill>
              </a:rPr>
              <a:pPr algn="l">
                <a:spcBef>
                  <a:spcPct val="0"/>
                </a:spcBef>
                <a:buFontTx/>
                <a:buNone/>
              </a:pPr>
              <a:t>44</a:t>
            </a:fld>
            <a:endParaRPr lang="en-US" altLang="fa-IR" sz="140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17463"/>
            <a:ext cx="9848850" cy="1143001"/>
          </a:xfrm>
          <a:solidFill>
            <a:schemeClr val="accent1">
              <a:lumMod val="90000"/>
            </a:schemeClr>
          </a:solidFill>
        </p:spPr>
        <p:txBody>
          <a:bodyPr/>
          <a:lstStyle/>
          <a:p>
            <a:pPr>
              <a:lnSpc>
                <a:spcPct val="150000"/>
              </a:lnSpc>
              <a:defRPr/>
            </a:pPr>
            <a:r>
              <a:rPr lang="fa-IR" altLang="fa-IR" sz="3600" dirty="0">
                <a:solidFill>
                  <a:srgbClr val="FF0000"/>
                </a:solidFill>
                <a:effectLst>
                  <a:outerShdw blurRad="38100" dist="38100" dir="2700000" algn="tl">
                    <a:srgbClr val="000000">
                      <a:alpha val="43137"/>
                    </a:srgbClr>
                  </a:outerShdw>
                </a:effectLst>
                <a:latin typeface="+mn-lt"/>
                <a:ea typeface="+mn-ea"/>
                <a:cs typeface="B Titr" pitchFamily="2" charset="-78"/>
              </a:rPr>
              <a:t>دستاوردهای داخلی حماسه 9 دی</a:t>
            </a:r>
            <a:endParaRPr lang="en-US" altLang="fa-IR" sz="3600" dirty="0">
              <a:solidFill>
                <a:srgbClr val="FF0000"/>
              </a:solidFill>
              <a:effectLst>
                <a:outerShdw blurRad="38100" dist="38100" dir="2700000" algn="tl">
                  <a:srgbClr val="000000">
                    <a:alpha val="43137"/>
                  </a:srgbClr>
                </a:outerShdw>
              </a:effectLst>
              <a:latin typeface="+mn-lt"/>
              <a:ea typeface="+mn-ea"/>
              <a:cs typeface="B Titr" pitchFamily="2" charset="-78"/>
            </a:endParaRPr>
          </a:p>
        </p:txBody>
      </p:sp>
      <p:sp>
        <p:nvSpPr>
          <p:cNvPr id="66563" name="Content Placeholder 2"/>
          <p:cNvSpPr>
            <a:spLocks noGrp="1"/>
          </p:cNvSpPr>
          <p:nvPr>
            <p:ph idx="1"/>
          </p:nvPr>
        </p:nvSpPr>
        <p:spPr>
          <a:xfrm>
            <a:off x="0" y="1125538"/>
            <a:ext cx="9906000" cy="5216525"/>
          </a:xfrm>
        </p:spPr>
        <p:txBody>
          <a:bodyPr/>
          <a:lstStyle/>
          <a:p>
            <a:pPr marL="0" indent="0" algn="justLow">
              <a:lnSpc>
                <a:spcPct val="150000"/>
              </a:lnSpc>
              <a:buFontTx/>
              <a:buNone/>
              <a:defRPr/>
            </a:pPr>
            <a:r>
              <a:rPr lang="fa-IR" altLang="fa-IR" sz="2800" b="1" dirty="0">
                <a:cs typeface="B Titr" panose="00000700000000000000" pitchFamily="2" charset="-78"/>
              </a:rPr>
              <a:t>1- اقتدار مردمی </a:t>
            </a:r>
            <a:r>
              <a:rPr lang="fa-IR" altLang="fa-IR" sz="2800" b="1" dirty="0" smtClean="0">
                <a:cs typeface="B Titr" panose="00000700000000000000" pitchFamily="2" charset="-78"/>
              </a:rPr>
              <a:t>و معنوی انقلاب و رهبری</a:t>
            </a:r>
          </a:p>
          <a:p>
            <a:pPr marL="0" indent="0" algn="justLow">
              <a:lnSpc>
                <a:spcPct val="150000"/>
              </a:lnSpc>
              <a:buFontTx/>
              <a:buNone/>
              <a:defRPr/>
            </a:pPr>
            <a:r>
              <a:rPr lang="fa-IR" altLang="fa-IR" sz="2800" b="1" dirty="0" smtClean="0">
                <a:cs typeface="B Titr" panose="00000700000000000000" pitchFamily="2" charset="-78"/>
              </a:rPr>
              <a:t>2- انسجام بیشتر بین مردم و نظام </a:t>
            </a:r>
          </a:p>
          <a:p>
            <a:pPr marL="0" indent="0" algn="justLow">
              <a:buFontTx/>
              <a:buNone/>
              <a:defRPr/>
            </a:pPr>
            <a:r>
              <a:rPr lang="fa-IR" altLang="fa-IR" sz="2800" b="1" dirty="0" smtClean="0">
                <a:cs typeface="B Titr" panose="00000700000000000000" pitchFamily="2" charset="-78"/>
              </a:rPr>
              <a:t>3- انزوای سیاسی و مردمی جریان فتنه</a:t>
            </a:r>
          </a:p>
          <a:p>
            <a:pPr algn="justLow">
              <a:defRPr/>
            </a:pPr>
            <a:r>
              <a:rPr lang="fa-IR" altLang="fa-IR" sz="2800" b="1" dirty="0" smtClean="0">
                <a:cs typeface="B Titr" panose="00000700000000000000" pitchFamily="2" charset="-78"/>
              </a:rPr>
              <a:t>میرحسین موسوی که آشوب‌گران روز عاشورای تهران را «مردمی خداجو» خوانده بود، ناچار به عقب‌نشینی شد و در اطلاعیه‌ای دولت برآمده از انتخابات 88 را به رسمیت شناخت. </a:t>
            </a:r>
          </a:p>
          <a:p>
            <a:pPr algn="justLow">
              <a:lnSpc>
                <a:spcPct val="150000"/>
              </a:lnSpc>
              <a:defRPr/>
            </a:pPr>
            <a:r>
              <a:rPr lang="fa-IR" altLang="fa-IR" sz="2800" b="1" dirty="0" smtClean="0">
                <a:cs typeface="B Titr" panose="00000700000000000000" pitchFamily="2" charset="-78"/>
              </a:rPr>
              <a:t>فراکسیون اصلاح‌طلب در مجلس،  از آنچه در روز عاشورا رخ داده بود ابراز برائت کرد و با تظاهرات‌کنندگان 9 دی ابراز همبستگی نمود. </a:t>
            </a:r>
          </a:p>
          <a:p>
            <a:pPr marL="0" indent="0" algn="justLow">
              <a:lnSpc>
                <a:spcPct val="150000"/>
              </a:lnSpc>
              <a:buFontTx/>
              <a:buNone/>
              <a:defRPr/>
            </a:pPr>
            <a:r>
              <a:rPr lang="fa-IR" altLang="fa-IR" sz="2800" b="1" dirty="0" smtClean="0">
                <a:cs typeface="B Titr" panose="00000700000000000000" pitchFamily="2" charset="-78"/>
              </a:rPr>
              <a:t> 4- آشکار شدن نقش نیروهای مدافع نظام بویژه بسیج</a:t>
            </a:r>
          </a:p>
          <a:p>
            <a:pPr marL="0" indent="0" algn="justLow">
              <a:lnSpc>
                <a:spcPct val="200000"/>
              </a:lnSpc>
              <a:buFontTx/>
              <a:buNone/>
              <a:defRPr/>
            </a:pPr>
            <a:endParaRPr lang="en-US" altLang="fa-IR" sz="2800" b="1" dirty="0" smtClean="0">
              <a:cs typeface="B Titr" panose="00000700000000000000" pitchFamily="2" charset="-78"/>
            </a:endParaRPr>
          </a:p>
        </p:txBody>
      </p:sp>
      <p:sp>
        <p:nvSpPr>
          <p:cNvPr id="1198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C5A4BE0D-5354-470A-A374-AFBB660D668F}" type="slidenum">
              <a:rPr lang="ar-SA" altLang="fa-IR" sz="1400" smtClean="0"/>
              <a:pPr algn="l">
                <a:spcBef>
                  <a:spcPct val="0"/>
                </a:spcBef>
                <a:buFontTx/>
                <a:buNone/>
              </a:pPr>
              <a:t>45</a:t>
            </a:fld>
            <a:endParaRPr lang="en-US" altLang="fa-IR" sz="1400" smtClean="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00025" y="1484313"/>
            <a:ext cx="9331325" cy="3097212"/>
          </a:xfrm>
        </p:spPr>
        <p:txBody>
          <a:bodyPr/>
          <a:lstStyle/>
          <a:p>
            <a:pPr algn="r">
              <a:lnSpc>
                <a:spcPct val="200000"/>
              </a:lnSpc>
              <a:spcBef>
                <a:spcPct val="20000"/>
              </a:spcBef>
              <a:defRPr/>
            </a:pPr>
            <a:r>
              <a:rPr lang="fa-IR" sz="2800" b="1" dirty="0" smtClean="0">
                <a:solidFill>
                  <a:srgbClr val="000000"/>
                </a:solidFill>
                <a:ea typeface="+mn-ea"/>
                <a:cs typeface="B Titr" panose="00000700000000000000" pitchFamily="2" charset="-78"/>
              </a:rPr>
              <a:t>1- </a:t>
            </a:r>
            <a:r>
              <a:rPr lang="ar-SA" sz="2800" b="1" dirty="0" smtClean="0">
                <a:solidFill>
                  <a:srgbClr val="000000"/>
                </a:solidFill>
                <a:ea typeface="+mn-ea"/>
                <a:cs typeface="B Titr" panose="00000700000000000000" pitchFamily="2" charset="-78"/>
              </a:rPr>
              <a:t>اذعان غرب به اقتدار و قدرت بازدارندگی نظام اسلامی؛</a:t>
            </a:r>
            <a:r>
              <a:rPr lang="ar-SA" sz="2800" dirty="0" smtClean="0">
                <a:solidFill>
                  <a:srgbClr val="000000"/>
                </a:solidFill>
                <a:ea typeface="+mn-ea"/>
                <a:cs typeface="B Titr" panose="00000700000000000000" pitchFamily="2" charset="-78"/>
              </a:rPr>
              <a:t> </a:t>
            </a:r>
            <a:r>
              <a:rPr lang="fa-IR" sz="2800" dirty="0">
                <a:solidFill>
                  <a:srgbClr val="000000"/>
                </a:solidFill>
                <a:ea typeface="+mn-ea"/>
                <a:cs typeface="B Titr" panose="00000700000000000000" pitchFamily="2" charset="-78"/>
              </a:rPr>
              <a:t/>
            </a:r>
            <a:br>
              <a:rPr lang="fa-IR" sz="2800" dirty="0">
                <a:solidFill>
                  <a:srgbClr val="000000"/>
                </a:solidFill>
                <a:ea typeface="+mn-ea"/>
                <a:cs typeface="B Titr" panose="00000700000000000000" pitchFamily="2" charset="-78"/>
              </a:rPr>
            </a:br>
            <a:r>
              <a:rPr lang="fa-IR" sz="2800" dirty="0" smtClean="0">
                <a:solidFill>
                  <a:srgbClr val="000000"/>
                </a:solidFill>
                <a:ea typeface="+mn-ea"/>
                <a:cs typeface="B Titr" panose="00000700000000000000" pitchFamily="2" charset="-78"/>
              </a:rPr>
              <a:t>مقاله‌های </a:t>
            </a:r>
            <a:r>
              <a:rPr lang="fa-IR" sz="2800" dirty="0">
                <a:solidFill>
                  <a:srgbClr val="000000"/>
                </a:solidFill>
                <a:ea typeface="+mn-ea"/>
                <a:cs typeface="B Titr" panose="00000700000000000000" pitchFamily="2" charset="-78"/>
              </a:rPr>
              <a:t>فراوانی در رسانه‌های غرب که؛ «رهبری انقلاب از حمایت قاطع مردم برخوردار است و مخالفان نظام جایگاهی در میان مردم ندارند.» </a:t>
            </a:r>
            <a:r>
              <a:rPr lang="fa-IR" sz="2800" dirty="0" smtClean="0">
                <a:solidFill>
                  <a:srgbClr val="000000"/>
                </a:solidFill>
                <a:ea typeface="+mn-ea"/>
                <a:cs typeface="B Titr" panose="00000700000000000000" pitchFamily="2" charset="-78"/>
              </a:rPr>
              <a:t/>
            </a:r>
            <a:br>
              <a:rPr lang="fa-IR" sz="2800" dirty="0" smtClean="0">
                <a:solidFill>
                  <a:srgbClr val="000000"/>
                </a:solidFill>
                <a:ea typeface="+mn-ea"/>
                <a:cs typeface="B Titr" panose="00000700000000000000" pitchFamily="2" charset="-78"/>
              </a:rPr>
            </a:br>
            <a:r>
              <a:rPr lang="fa-IR" sz="2800" b="1" dirty="0" smtClean="0">
                <a:solidFill>
                  <a:srgbClr val="000000"/>
                </a:solidFill>
                <a:ea typeface="+mn-ea"/>
                <a:cs typeface="B Titr" panose="00000700000000000000" pitchFamily="2" charset="-78"/>
              </a:rPr>
              <a:t>2- </a:t>
            </a:r>
            <a:r>
              <a:rPr lang="ar-SA" sz="2800" b="1" dirty="0" smtClean="0">
                <a:solidFill>
                  <a:srgbClr val="000000"/>
                </a:solidFill>
                <a:ea typeface="+mn-ea"/>
                <a:cs typeface="B Titr" panose="00000700000000000000" pitchFamily="2" charset="-78"/>
              </a:rPr>
              <a:t>حفظ استقلال سیاسی؛</a:t>
            </a:r>
            <a:r>
              <a:rPr lang="ar-SA" sz="2800" dirty="0" smtClean="0">
                <a:solidFill>
                  <a:srgbClr val="000000"/>
                </a:solidFill>
                <a:ea typeface="+mn-ea"/>
                <a:cs typeface="B Titr" panose="00000700000000000000" pitchFamily="2" charset="-78"/>
              </a:rPr>
              <a:t> </a:t>
            </a:r>
            <a:r>
              <a:rPr lang="fa-IR" sz="2800" dirty="0" smtClean="0">
                <a:solidFill>
                  <a:srgbClr val="000000"/>
                </a:solidFill>
                <a:ea typeface="+mn-ea"/>
                <a:cs typeface="B Titr" panose="00000700000000000000" pitchFamily="2" charset="-78"/>
              </a:rPr>
              <a:t/>
            </a:r>
            <a:br>
              <a:rPr lang="fa-IR" sz="2800" dirty="0" smtClean="0">
                <a:solidFill>
                  <a:srgbClr val="000000"/>
                </a:solidFill>
                <a:ea typeface="+mn-ea"/>
                <a:cs typeface="B Titr" panose="00000700000000000000" pitchFamily="2" charset="-78"/>
              </a:rPr>
            </a:br>
            <a:r>
              <a:rPr lang="fa-IR" sz="2800" b="1" dirty="0">
                <a:solidFill>
                  <a:srgbClr val="000000"/>
                </a:solidFill>
                <a:ea typeface="+mn-ea"/>
                <a:cs typeface="B Titr" panose="00000700000000000000" pitchFamily="2" charset="-78"/>
              </a:rPr>
              <a:t>3- </a:t>
            </a:r>
            <a:r>
              <a:rPr lang="ar-SA" sz="2800" b="1" dirty="0">
                <a:solidFill>
                  <a:srgbClr val="000000"/>
                </a:solidFill>
                <a:ea typeface="+mn-ea"/>
                <a:cs typeface="B Titr" panose="00000700000000000000" pitchFamily="2" charset="-78"/>
              </a:rPr>
              <a:t>تحرک بخشی به بیداری اسلامی منطقه؛</a:t>
            </a:r>
            <a:r>
              <a:rPr lang="ar-SA" sz="2800" dirty="0">
                <a:solidFill>
                  <a:srgbClr val="000000"/>
                </a:solidFill>
                <a:ea typeface="+mn-ea"/>
                <a:cs typeface="B Titr" panose="00000700000000000000" pitchFamily="2" charset="-78"/>
              </a:rPr>
              <a:t> </a:t>
            </a:r>
            <a:r>
              <a:rPr lang="en-US" sz="2800" dirty="0">
                <a:solidFill>
                  <a:srgbClr val="000000"/>
                </a:solidFill>
                <a:ea typeface="+mn-ea"/>
                <a:cs typeface="B Titr" panose="00000700000000000000" pitchFamily="2" charset="-78"/>
              </a:rPr>
              <a:t/>
            </a:r>
            <a:br>
              <a:rPr lang="en-US" sz="2800" dirty="0">
                <a:solidFill>
                  <a:srgbClr val="000000"/>
                </a:solidFill>
                <a:ea typeface="+mn-ea"/>
                <a:cs typeface="B Titr" panose="00000700000000000000" pitchFamily="2" charset="-78"/>
              </a:rPr>
            </a:br>
            <a:r>
              <a:rPr lang="fa-IR" sz="2800" b="1" dirty="0">
                <a:solidFill>
                  <a:srgbClr val="000000"/>
                </a:solidFill>
                <a:ea typeface="+mn-ea"/>
                <a:cs typeface="B Titr" panose="00000700000000000000" pitchFamily="2" charset="-78"/>
              </a:rPr>
              <a:t>4- </a:t>
            </a:r>
            <a:r>
              <a:rPr lang="ar-SA" sz="2800" b="1" dirty="0">
                <a:solidFill>
                  <a:srgbClr val="000000"/>
                </a:solidFill>
                <a:ea typeface="+mn-ea"/>
                <a:cs typeface="B Titr" panose="00000700000000000000" pitchFamily="2" charset="-78"/>
              </a:rPr>
              <a:t>حمایت ملی از حکومت های مردمی؛</a:t>
            </a:r>
            <a:r>
              <a:rPr lang="ar-SA" sz="2800" dirty="0">
                <a:solidFill>
                  <a:srgbClr val="000000"/>
                </a:solidFill>
                <a:ea typeface="+mn-ea"/>
                <a:cs typeface="B Titr" panose="00000700000000000000" pitchFamily="2" charset="-78"/>
              </a:rPr>
              <a:t> </a:t>
            </a:r>
            <a:r>
              <a:rPr lang="fa-IR" sz="2800" dirty="0" smtClean="0">
                <a:solidFill>
                  <a:srgbClr val="000000"/>
                </a:solidFill>
                <a:ea typeface="+mn-ea"/>
                <a:cs typeface="B Titr" panose="00000700000000000000" pitchFamily="2" charset="-78"/>
              </a:rPr>
              <a:t/>
            </a:r>
            <a:br>
              <a:rPr lang="fa-IR" sz="2800" dirty="0" smtClean="0">
                <a:solidFill>
                  <a:srgbClr val="000000"/>
                </a:solidFill>
                <a:ea typeface="+mn-ea"/>
                <a:cs typeface="B Titr" panose="00000700000000000000" pitchFamily="2" charset="-78"/>
              </a:rPr>
            </a:br>
            <a:r>
              <a:rPr lang="fa-IR" sz="2800" dirty="0">
                <a:solidFill>
                  <a:srgbClr val="000000"/>
                </a:solidFill>
                <a:ea typeface="+mn-ea"/>
                <a:cs typeface="B Titr" panose="00000700000000000000" pitchFamily="2" charset="-78"/>
              </a:rPr>
              <a:t/>
            </a:r>
            <a:br>
              <a:rPr lang="fa-IR" sz="2800" dirty="0">
                <a:solidFill>
                  <a:srgbClr val="000000"/>
                </a:solidFill>
                <a:ea typeface="+mn-ea"/>
                <a:cs typeface="B Titr" panose="00000700000000000000" pitchFamily="2" charset="-78"/>
              </a:rPr>
            </a:br>
            <a:r>
              <a:rPr lang="fa-IR" sz="2800" dirty="0" smtClean="0">
                <a:solidFill>
                  <a:srgbClr val="000000"/>
                </a:solidFill>
                <a:ea typeface="+mn-ea"/>
                <a:cs typeface="B Titr" panose="00000700000000000000" pitchFamily="2" charset="-78"/>
              </a:rPr>
              <a:t>* </a:t>
            </a:r>
            <a:r>
              <a:rPr lang="fa-IR" sz="2800" dirty="0" smtClean="0">
                <a:solidFill>
                  <a:srgbClr val="000000"/>
                </a:solidFill>
                <a:ea typeface="+mn-ea"/>
                <a:cs typeface="B Titr" panose="00000700000000000000" pitchFamily="2" charset="-78"/>
              </a:rPr>
              <a:t>برای مطالعه بیشتر به کتاب </a:t>
            </a:r>
            <a:r>
              <a:rPr lang="fa-IR" sz="2800" dirty="0">
                <a:solidFill>
                  <a:srgbClr val="0000FF"/>
                </a:solidFill>
                <a:ea typeface="+mn-ea"/>
                <a:cs typeface="B Titr" panose="00000700000000000000" pitchFamily="2" charset="-78"/>
              </a:rPr>
              <a:t>دائره المعارف فتنه </a:t>
            </a:r>
            <a:r>
              <a:rPr lang="fa-IR" sz="2800" dirty="0" smtClean="0">
                <a:solidFill>
                  <a:srgbClr val="0000FF"/>
                </a:solidFill>
                <a:ea typeface="+mn-ea"/>
                <a:cs typeface="B Titr" panose="00000700000000000000" pitchFamily="2" charset="-78"/>
              </a:rPr>
              <a:t>، مراجعه کنید در این کتا</a:t>
            </a:r>
            <a:r>
              <a:rPr lang="fa-IR" sz="2800" dirty="0">
                <a:solidFill>
                  <a:srgbClr val="000000"/>
                </a:solidFill>
                <a:ea typeface="+mn-ea"/>
                <a:cs typeface="B Titr" panose="00000700000000000000" pitchFamily="2" charset="-78"/>
              </a:rPr>
              <a:t>ب</a:t>
            </a:r>
            <a:r>
              <a:rPr lang="fa-IR" sz="2800" dirty="0" smtClean="0">
                <a:solidFill>
                  <a:srgbClr val="000000"/>
                </a:solidFill>
                <a:ea typeface="+mn-ea"/>
                <a:cs typeface="B Titr" panose="00000700000000000000" pitchFamily="2" charset="-78"/>
              </a:rPr>
              <a:t>  </a:t>
            </a:r>
            <a:r>
              <a:rPr lang="fa-IR" sz="2800" dirty="0">
                <a:solidFill>
                  <a:srgbClr val="000000"/>
                </a:solidFill>
                <a:ea typeface="+mn-ea"/>
                <a:cs typeface="B Titr" panose="00000700000000000000" pitchFamily="2" charset="-78"/>
              </a:rPr>
              <a:t>اسناد مهم و قابل </a:t>
            </a:r>
            <a:r>
              <a:rPr lang="fa-IR" sz="2800" dirty="0" smtClean="0">
                <a:solidFill>
                  <a:srgbClr val="000000"/>
                </a:solidFill>
                <a:ea typeface="+mn-ea"/>
                <a:cs typeface="B Titr" panose="00000700000000000000" pitchFamily="2" charset="-78"/>
              </a:rPr>
              <a:t>توجه و اعترافات </a:t>
            </a:r>
            <a:r>
              <a:rPr lang="fa-IR" sz="2800" dirty="0">
                <a:solidFill>
                  <a:srgbClr val="000000"/>
                </a:solidFill>
                <a:ea typeface="+mn-ea"/>
                <a:cs typeface="B Titr" panose="00000700000000000000" pitchFamily="2" charset="-78"/>
              </a:rPr>
              <a:t>صریح دستگیر شدگان به توطئه از پیش طراحی شده و هماهنگی خارجی </a:t>
            </a:r>
            <a:r>
              <a:rPr lang="fa-IR" sz="2800" dirty="0" smtClean="0">
                <a:solidFill>
                  <a:srgbClr val="000000"/>
                </a:solidFill>
                <a:ea typeface="+mn-ea"/>
                <a:cs typeface="B Titr" panose="00000700000000000000" pitchFamily="2" charset="-78"/>
              </a:rPr>
              <a:t>ذکر شده است.</a:t>
            </a:r>
            <a:r>
              <a:rPr lang="fa-IR" sz="2800" dirty="0">
                <a:solidFill>
                  <a:srgbClr val="000000"/>
                </a:solidFill>
                <a:ea typeface="+mn-ea"/>
                <a:cs typeface="B Titr" panose="00000700000000000000" pitchFamily="2" charset="-78"/>
              </a:rPr>
              <a:t/>
            </a:r>
            <a:br>
              <a:rPr lang="fa-IR" sz="2800" dirty="0">
                <a:solidFill>
                  <a:srgbClr val="000000"/>
                </a:solidFill>
                <a:ea typeface="+mn-ea"/>
                <a:cs typeface="B Titr" panose="00000700000000000000" pitchFamily="2" charset="-78"/>
              </a:rPr>
            </a:br>
            <a:endParaRPr lang="en-US" sz="4000" dirty="0" smtClean="0">
              <a:cs typeface="B Titr" panose="00000700000000000000" pitchFamily="2" charset="-78"/>
            </a:endParaRPr>
          </a:p>
        </p:txBody>
      </p:sp>
      <p:sp>
        <p:nvSpPr>
          <p:cNvPr id="1208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C99B9DBC-1C3B-4271-AC21-4BBCE9957033}" type="slidenum">
              <a:rPr lang="ar-SA" altLang="fa-IR" sz="1400" smtClean="0"/>
              <a:pPr algn="l">
                <a:spcBef>
                  <a:spcPct val="0"/>
                </a:spcBef>
                <a:buFontTx/>
                <a:buNone/>
              </a:pPr>
              <a:t>46</a:t>
            </a:fld>
            <a:endParaRPr lang="en-US" altLang="fa-IR" sz="1400" smtClean="0"/>
          </a:p>
        </p:txBody>
      </p:sp>
      <p:sp>
        <p:nvSpPr>
          <p:cNvPr id="3" name="Rectangle 2"/>
          <p:cNvSpPr/>
          <p:nvPr/>
        </p:nvSpPr>
        <p:spPr>
          <a:xfrm>
            <a:off x="15875" y="0"/>
            <a:ext cx="9906000" cy="646113"/>
          </a:xfrm>
          <a:prstGeom prst="rect">
            <a:avLst/>
          </a:prstGeom>
          <a:solidFill>
            <a:schemeClr val="accent1">
              <a:lumMod val="90000"/>
            </a:schemeClr>
          </a:solidFill>
        </p:spPr>
        <p:txBody>
          <a:bodyPr>
            <a:spAutoFit/>
          </a:bodyPr>
          <a:lstStyle/>
          <a:p>
            <a:pPr algn="ctr" eaLnBrk="1" hangingPunct="1">
              <a:defRPr/>
            </a:pPr>
            <a:r>
              <a:rPr lang="fa-IR" sz="3600" dirty="0">
                <a:solidFill>
                  <a:srgbClr val="FF0000"/>
                </a:solidFill>
                <a:effectLst>
                  <a:outerShdw blurRad="38100" dist="38100" dir="2700000" algn="tl">
                    <a:srgbClr val="000000">
                      <a:alpha val="43137"/>
                    </a:srgbClr>
                  </a:outerShdw>
                </a:effectLst>
                <a:latin typeface="+mn-lt"/>
              </a:rPr>
              <a:t>دستاوردهای خارجی حماسه 9 دی</a:t>
            </a:r>
            <a:endParaRPr lang="en-US" sz="3600" dirty="0">
              <a:solidFill>
                <a:srgbClr val="FF0000"/>
              </a:solidFill>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0" y="107950"/>
            <a:ext cx="9526588" cy="6426200"/>
          </a:xfrm>
        </p:spPr>
        <p:txBody>
          <a:bodyPr/>
          <a:lstStyle/>
          <a:p>
            <a:pPr marL="0" indent="0" algn="ctr">
              <a:spcBef>
                <a:spcPts val="600"/>
              </a:spcBef>
              <a:spcAft>
                <a:spcPts val="600"/>
              </a:spcAft>
              <a:buFontTx/>
              <a:buNone/>
              <a:defRPr/>
            </a:pPr>
            <a:r>
              <a:rPr lang="fa-IR" altLang="fa-IR" sz="2800" dirty="0" smtClean="0">
                <a:solidFill>
                  <a:srgbClr val="FF0000"/>
                </a:solidFill>
                <a:effectLst>
                  <a:outerShdw blurRad="38100" dist="38100" dir="2700000" algn="tl">
                    <a:srgbClr val="000000">
                      <a:alpha val="43137"/>
                    </a:srgbClr>
                  </a:outerShdw>
                </a:effectLst>
                <a:cs typeface="B Titr" panose="00000700000000000000" pitchFamily="2" charset="-78"/>
              </a:rPr>
              <a:t>حماسه، بزرگ نهم دی</a:t>
            </a:r>
          </a:p>
          <a:p>
            <a:pPr algn="justLow">
              <a:spcBef>
                <a:spcPts val="600"/>
              </a:spcBef>
              <a:spcAft>
                <a:spcPts val="600"/>
              </a:spcAft>
              <a:buFont typeface="Wingdings" panose="05000000000000000000" pitchFamily="2" charset="2"/>
              <a:buChar char="v"/>
              <a:defRPr/>
            </a:pPr>
            <a:r>
              <a:rPr lang="fa-IR" altLang="fa-IR" sz="2700" dirty="0" smtClean="0">
                <a:cs typeface="B Titr" panose="00000700000000000000" pitchFamily="2" charset="-78"/>
              </a:rPr>
              <a:t>حادثه بزرگ و سرنوشت ساز که در تاریخ انقلاب ماندگار شد</a:t>
            </a:r>
          </a:p>
          <a:p>
            <a:pPr algn="justLow">
              <a:spcBef>
                <a:spcPts val="600"/>
              </a:spcBef>
              <a:spcAft>
                <a:spcPts val="600"/>
              </a:spcAft>
              <a:buFont typeface="Wingdings" panose="05000000000000000000" pitchFamily="2" charset="2"/>
              <a:buChar char="v"/>
              <a:defRPr/>
            </a:pPr>
            <a:r>
              <a:rPr lang="fa-IR" altLang="fa-IR" sz="2700" dirty="0" smtClean="0">
                <a:cs typeface="B Titr" panose="00000700000000000000" pitchFamily="2" charset="-78"/>
              </a:rPr>
              <a:t>فتح الفتوحی عظیم و اقدامی کوبنده بود.</a:t>
            </a:r>
            <a:endParaRPr lang="en-US" altLang="fa-IR" sz="2700" dirty="0" smtClean="0">
              <a:cs typeface="B Titr" panose="00000700000000000000" pitchFamily="2" charset="-78"/>
            </a:endParaRPr>
          </a:p>
          <a:p>
            <a:pPr>
              <a:buFont typeface="Wingdings" panose="05000000000000000000" pitchFamily="2" charset="2"/>
              <a:buChar char="ü"/>
              <a:defRPr/>
            </a:pPr>
            <a:r>
              <a:rPr lang="fa-IR" altLang="fa-IR" sz="2700" dirty="0" smtClean="0">
                <a:cs typeface="B Titr" panose="00000700000000000000" pitchFamily="2" charset="-78"/>
              </a:rPr>
              <a:t> حرکتی عمومی، ملی، با شعور انقلابی که انقلاب را بیمه کرد</a:t>
            </a:r>
          </a:p>
          <a:p>
            <a:pPr>
              <a:buFont typeface="Wingdings" panose="05000000000000000000" pitchFamily="2" charset="2"/>
              <a:buChar char="ü"/>
              <a:defRPr/>
            </a:pPr>
            <a:r>
              <a:rPr lang="fa-IR" altLang="fa-IR" sz="2700" dirty="0" smtClean="0">
                <a:cs typeface="B Titr" panose="00000700000000000000" pitchFamily="2" charset="-78"/>
              </a:rPr>
              <a:t>حرکتی پرشور و پراحساس، غرور آفرین و وجد بر انگیز بود.</a:t>
            </a:r>
            <a:endParaRPr lang="en-US" altLang="fa-IR" sz="2700" dirty="0" smtClean="0">
              <a:cs typeface="B Titr" panose="00000700000000000000" pitchFamily="2" charset="-78"/>
            </a:endParaRPr>
          </a:p>
          <a:p>
            <a:pPr>
              <a:buFont typeface="Wingdings" panose="05000000000000000000" pitchFamily="2" charset="2"/>
              <a:buChar char="ü"/>
              <a:defRPr/>
            </a:pPr>
            <a:r>
              <a:rPr lang="fa-IR" altLang="fa-IR" sz="2700" dirty="0" smtClean="0">
                <a:cs typeface="B Titr" panose="00000700000000000000" pitchFamily="2" charset="-78"/>
              </a:rPr>
              <a:t> جوششی بر مبنای بصیرت سیاسی و دینی، با خرد جمعی</a:t>
            </a:r>
          </a:p>
          <a:p>
            <a:pPr>
              <a:buFont typeface="Wingdings" panose="05000000000000000000" pitchFamily="2" charset="2"/>
              <a:buChar char="ü"/>
              <a:defRPr/>
            </a:pPr>
            <a:r>
              <a:rPr lang="fa-IR" altLang="fa-IR" sz="2700" dirty="0" smtClean="0">
                <a:cs typeface="B Titr" panose="00000700000000000000" pitchFamily="2" charset="-78"/>
              </a:rPr>
              <a:t>آزمونی بزرگ در مقابله با  فتنه ای پیچیده که ایران  </a:t>
            </a:r>
            <a:r>
              <a:rPr lang="fa-IR" altLang="fa-IR" sz="2700" dirty="0">
                <a:cs typeface="B Titr" panose="00000700000000000000" pitchFamily="2" charset="-78"/>
              </a:rPr>
              <a:t>بیمه </a:t>
            </a:r>
            <a:r>
              <a:rPr lang="fa-IR" altLang="fa-IR" sz="2700" dirty="0" smtClean="0">
                <a:cs typeface="B Titr" panose="00000700000000000000" pitchFamily="2" charset="-78"/>
              </a:rPr>
              <a:t>کرد.</a:t>
            </a:r>
            <a:endParaRPr lang="en-US" altLang="fa-IR" sz="2700" dirty="0" smtClean="0">
              <a:cs typeface="B Titr" panose="00000700000000000000" pitchFamily="2" charset="-78"/>
            </a:endParaRPr>
          </a:p>
          <a:p>
            <a:pPr>
              <a:buFont typeface="Wingdings" panose="05000000000000000000" pitchFamily="2" charset="2"/>
              <a:buChar char="ü"/>
              <a:defRPr/>
            </a:pPr>
            <a:r>
              <a:rPr lang="fa-IR" altLang="fa-IR" sz="2700" dirty="0" smtClean="0">
                <a:cs typeface="B Titr" panose="00000700000000000000" pitchFamily="2" charset="-78"/>
              </a:rPr>
              <a:t> روز تجلی قدرت خدا بود (به تعبیر آقا) </a:t>
            </a:r>
          </a:p>
          <a:p>
            <a:pPr>
              <a:buFont typeface="Wingdings" panose="05000000000000000000" pitchFamily="2" charset="2"/>
              <a:buChar char="v"/>
              <a:defRPr/>
            </a:pPr>
            <a:r>
              <a:rPr lang="fa-IR" altLang="fa-IR" sz="2700" dirty="0" smtClean="0">
                <a:cs typeface="B Titr" panose="00000700000000000000" pitchFamily="2" charset="-78"/>
              </a:rPr>
              <a:t>نمایش بصیرت ، شجاعت و عمل به هنگام بود </a:t>
            </a:r>
          </a:p>
          <a:p>
            <a:pPr>
              <a:buFont typeface="Wingdings" panose="05000000000000000000" pitchFamily="2" charset="2"/>
              <a:buChar char="ü"/>
              <a:defRPr/>
            </a:pPr>
            <a:r>
              <a:rPr lang="fa-IR" altLang="fa-IR" sz="2700" dirty="0" smtClean="0">
                <a:cs typeface="B Titr" panose="00000700000000000000" pitchFamily="2" charset="-78"/>
              </a:rPr>
              <a:t>نقطه عطفی در تاریخ انقلاب که چشم ناظران جهانی را خیره کرد</a:t>
            </a:r>
          </a:p>
          <a:p>
            <a:pPr>
              <a:buFont typeface="Wingdings" panose="05000000000000000000" pitchFamily="2" charset="2"/>
              <a:buChar char="ü"/>
              <a:defRPr/>
            </a:pPr>
            <a:r>
              <a:rPr lang="fa-IR" altLang="fa-IR" sz="2700" dirty="0" smtClean="0">
                <a:cs typeface="B Titr" panose="00000700000000000000" pitchFamily="2" charset="-78"/>
              </a:rPr>
              <a:t>در تقابل و نفی دخالت بیگانگان و عناصر وابسته به آنها در امور داخلی کشور صورت گرفت.</a:t>
            </a:r>
            <a:endParaRPr lang="en-US" altLang="fa-IR" sz="2700" dirty="0" smtClean="0">
              <a:cs typeface="B Titr" panose="00000700000000000000" pitchFamily="2" charset="-78"/>
            </a:endParaRPr>
          </a:p>
        </p:txBody>
      </p:sp>
      <p:sp>
        <p:nvSpPr>
          <p:cNvPr id="78851" name="Slide Number Placeholder 7"/>
          <p:cNvSpPr>
            <a:spLocks noGrp="1"/>
          </p:cNvSpPr>
          <p:nvPr>
            <p:ph type="sldNum" sz="quarter" idx="12"/>
          </p:nvPr>
        </p:nvSpPr>
        <p:spPr>
          <a:xfrm>
            <a:off x="0" y="6381750"/>
            <a:ext cx="31432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BE1C5DEA-75BF-4901-AA34-0F9AAD60F9C7}" type="slidenum">
              <a:rPr lang="ar-SA" altLang="fa-IR" sz="1400" smtClean="0"/>
              <a:pPr algn="l">
                <a:spcBef>
                  <a:spcPct val="0"/>
                </a:spcBef>
                <a:buFontTx/>
                <a:buNone/>
              </a:pPr>
              <a:t>5</a:t>
            </a:fld>
            <a:endParaRPr lang="en-US" altLang="fa-IR" sz="1400" smtClean="0"/>
          </a:p>
        </p:txBody>
      </p:sp>
      <p:sp>
        <p:nvSpPr>
          <p:cNvPr id="78852" name="Rectangle 9"/>
          <p:cNvSpPr>
            <a:spLocks noChangeArrowheads="1"/>
          </p:cNvSpPr>
          <p:nvPr/>
        </p:nvSpPr>
        <p:spPr bwMode="auto">
          <a:xfrm>
            <a:off x="166688" y="142875"/>
            <a:ext cx="9505950" cy="655320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eaLnBrk="1" hangingPunct="1">
              <a:spcBef>
                <a:spcPct val="0"/>
              </a:spcBef>
              <a:buFontTx/>
              <a:buNone/>
            </a:pPr>
            <a:endParaRPr lang="en-US" altLang="fa-IR" sz="1800">
              <a:cs typeface="B Titr" pitchFamily="2" charset="-78"/>
            </a:endParaRPr>
          </a:p>
        </p:txBody>
      </p:sp>
      <p:pic>
        <p:nvPicPr>
          <p:cNvPr id="78853" name="Picture 6" descr="t5531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464025">
            <a:off x="-50800" y="769938"/>
            <a:ext cx="22320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Effect transition="in" filter="fade">
                                      <p:cBhvr>
                                        <p:cTn id="7" dur="1000">
                                          <p:stCondLst>
                                            <p:cond delay="0"/>
                                          </p:stCondLst>
                                        </p:cTn>
                                        <p:tgtEl>
                                          <p:spTgt spid="112642">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2642">
                                            <p:txEl>
                                              <p:pRg st="1" end="1"/>
                                            </p:txEl>
                                          </p:spTgt>
                                        </p:tgtEl>
                                        <p:attrNameLst>
                                          <p:attrName>style.visibility</p:attrName>
                                        </p:attrNameLst>
                                      </p:cBhvr>
                                      <p:to>
                                        <p:strVal val="visible"/>
                                      </p:to>
                                    </p:set>
                                    <p:animEffect transition="in" filter="fade">
                                      <p:cBhvr>
                                        <p:cTn id="11" dur="1000">
                                          <p:stCondLst>
                                            <p:cond delay="0"/>
                                          </p:stCondLst>
                                        </p:cTn>
                                        <p:tgtEl>
                                          <p:spTgt spid="112642">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2642">
                                            <p:txEl>
                                              <p:pRg st="2" end="2"/>
                                            </p:txEl>
                                          </p:spTgt>
                                        </p:tgtEl>
                                        <p:attrNameLst>
                                          <p:attrName>style.visibility</p:attrName>
                                        </p:attrNameLst>
                                      </p:cBhvr>
                                      <p:to>
                                        <p:strVal val="visible"/>
                                      </p:to>
                                    </p:set>
                                    <p:animEffect transition="in" filter="fade">
                                      <p:cBhvr>
                                        <p:cTn id="15" dur="1000">
                                          <p:stCondLst>
                                            <p:cond delay="0"/>
                                          </p:stCondLst>
                                        </p:cTn>
                                        <p:tgtEl>
                                          <p:spTgt spid="11264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2642">
                                            <p:txEl>
                                              <p:pRg st="3" end="3"/>
                                            </p:txEl>
                                          </p:spTgt>
                                        </p:tgtEl>
                                        <p:attrNameLst>
                                          <p:attrName>style.visibility</p:attrName>
                                        </p:attrNameLst>
                                      </p:cBhvr>
                                      <p:to>
                                        <p:strVal val="visible"/>
                                      </p:to>
                                    </p:set>
                                    <p:animEffect transition="in" filter="fade">
                                      <p:cBhvr>
                                        <p:cTn id="20" dur="1000">
                                          <p:stCondLst>
                                            <p:cond delay="0"/>
                                          </p:stCondLst>
                                        </p:cTn>
                                        <p:tgtEl>
                                          <p:spTgt spid="112642">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2642">
                                            <p:txEl>
                                              <p:pRg st="4" end="4"/>
                                            </p:txEl>
                                          </p:spTgt>
                                        </p:tgtEl>
                                        <p:attrNameLst>
                                          <p:attrName>style.visibility</p:attrName>
                                        </p:attrNameLst>
                                      </p:cBhvr>
                                      <p:to>
                                        <p:strVal val="visible"/>
                                      </p:to>
                                    </p:set>
                                    <p:animEffect transition="in" filter="fade">
                                      <p:cBhvr>
                                        <p:cTn id="25" dur="1000">
                                          <p:stCondLst>
                                            <p:cond delay="0"/>
                                          </p:stCondLst>
                                        </p:cTn>
                                        <p:tgtEl>
                                          <p:spTgt spid="112642">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2642">
                                            <p:txEl>
                                              <p:pRg st="5" end="5"/>
                                            </p:txEl>
                                          </p:spTgt>
                                        </p:tgtEl>
                                        <p:attrNameLst>
                                          <p:attrName>style.visibility</p:attrName>
                                        </p:attrNameLst>
                                      </p:cBhvr>
                                      <p:to>
                                        <p:strVal val="visible"/>
                                      </p:to>
                                    </p:set>
                                    <p:animEffect transition="in" filter="fade">
                                      <p:cBhvr>
                                        <p:cTn id="30" dur="1000">
                                          <p:stCondLst>
                                            <p:cond delay="0"/>
                                          </p:stCondLst>
                                        </p:cTn>
                                        <p:tgtEl>
                                          <p:spTgt spid="112642">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2642">
                                            <p:txEl>
                                              <p:pRg st="6" end="6"/>
                                            </p:txEl>
                                          </p:spTgt>
                                        </p:tgtEl>
                                        <p:attrNameLst>
                                          <p:attrName>style.visibility</p:attrName>
                                        </p:attrNameLst>
                                      </p:cBhvr>
                                      <p:to>
                                        <p:strVal val="visible"/>
                                      </p:to>
                                    </p:set>
                                    <p:animEffect transition="in" filter="fade">
                                      <p:cBhvr>
                                        <p:cTn id="35" dur="1000">
                                          <p:stCondLst>
                                            <p:cond delay="0"/>
                                          </p:stCondLst>
                                        </p:cTn>
                                        <p:tgtEl>
                                          <p:spTgt spid="112642">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2642">
                                            <p:txEl>
                                              <p:pRg st="7" end="7"/>
                                            </p:txEl>
                                          </p:spTgt>
                                        </p:tgtEl>
                                        <p:attrNameLst>
                                          <p:attrName>style.visibility</p:attrName>
                                        </p:attrNameLst>
                                      </p:cBhvr>
                                      <p:to>
                                        <p:strVal val="visible"/>
                                      </p:to>
                                    </p:set>
                                    <p:animEffect transition="in" filter="fade">
                                      <p:cBhvr>
                                        <p:cTn id="40" dur="1000">
                                          <p:stCondLst>
                                            <p:cond delay="0"/>
                                          </p:stCondLst>
                                        </p:cTn>
                                        <p:tgtEl>
                                          <p:spTgt spid="112642">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2642">
                                            <p:txEl>
                                              <p:pRg st="8" end="8"/>
                                            </p:txEl>
                                          </p:spTgt>
                                        </p:tgtEl>
                                        <p:attrNameLst>
                                          <p:attrName>style.visibility</p:attrName>
                                        </p:attrNameLst>
                                      </p:cBhvr>
                                      <p:to>
                                        <p:strVal val="visible"/>
                                      </p:to>
                                    </p:set>
                                    <p:animEffect transition="in" filter="fade">
                                      <p:cBhvr>
                                        <p:cTn id="45" dur="1000">
                                          <p:stCondLst>
                                            <p:cond delay="0"/>
                                          </p:stCondLst>
                                        </p:cTn>
                                        <p:tgtEl>
                                          <p:spTgt spid="112642">
                                            <p:txEl>
                                              <p:pRg st="8" end="8"/>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2642">
                                            <p:txEl>
                                              <p:pRg st="9" end="9"/>
                                            </p:txEl>
                                          </p:spTgt>
                                        </p:tgtEl>
                                        <p:attrNameLst>
                                          <p:attrName>style.visibility</p:attrName>
                                        </p:attrNameLst>
                                      </p:cBhvr>
                                      <p:to>
                                        <p:strVal val="visible"/>
                                      </p:to>
                                    </p:set>
                                    <p:animEffect transition="in" filter="fade">
                                      <p:cBhvr>
                                        <p:cTn id="50" dur="1000">
                                          <p:stCondLst>
                                            <p:cond delay="0"/>
                                          </p:stCondLst>
                                        </p:cTn>
                                        <p:tgtEl>
                                          <p:spTgt spid="112642">
                                            <p:txEl>
                                              <p:pRg st="9" end="9"/>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2642">
                                            <p:txEl>
                                              <p:pRg st="10" end="10"/>
                                            </p:txEl>
                                          </p:spTgt>
                                        </p:tgtEl>
                                        <p:attrNameLst>
                                          <p:attrName>style.visibility</p:attrName>
                                        </p:attrNameLst>
                                      </p:cBhvr>
                                      <p:to>
                                        <p:strVal val="visible"/>
                                      </p:to>
                                    </p:set>
                                    <p:animEffect transition="in" filter="fade">
                                      <p:cBhvr>
                                        <p:cTn id="55" dur="1000">
                                          <p:stCondLst>
                                            <p:cond delay="0"/>
                                          </p:stCondLst>
                                        </p:cTn>
                                        <p:tgtEl>
                                          <p:spTgt spid="11264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05EA6C89-4DBB-4E62-BCED-E1154ABF0C31}" type="slidenum">
              <a:rPr lang="ar-SA" altLang="fa-IR" sz="1400" smtClean="0">
                <a:solidFill>
                  <a:srgbClr val="000000"/>
                </a:solidFill>
                <a:cs typeface="0 Bardiya" pitchFamily="2" charset="-78"/>
              </a:rPr>
              <a:pPr algn="l">
                <a:spcBef>
                  <a:spcPct val="0"/>
                </a:spcBef>
                <a:buFontTx/>
                <a:buNone/>
              </a:pPr>
              <a:t>6</a:t>
            </a:fld>
            <a:endParaRPr lang="en-US" altLang="fa-IR" sz="1400" smtClean="0">
              <a:solidFill>
                <a:srgbClr val="000000"/>
              </a:solidFill>
              <a:cs typeface="0 Bardiya" pitchFamily="2" charset="-78"/>
            </a:endParaRPr>
          </a:p>
        </p:txBody>
      </p:sp>
      <p:sp>
        <p:nvSpPr>
          <p:cNvPr id="79875" name="Rectangle 12"/>
          <p:cNvSpPr>
            <a:spLocks noChangeArrowheads="1"/>
          </p:cNvSpPr>
          <p:nvPr/>
        </p:nvSpPr>
        <p:spPr bwMode="auto">
          <a:xfrm>
            <a:off x="200025" y="188913"/>
            <a:ext cx="9505950" cy="6408737"/>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eaLnBrk="1" hangingPunct="1">
              <a:spcBef>
                <a:spcPct val="0"/>
              </a:spcBef>
              <a:buFontTx/>
              <a:buNone/>
            </a:pPr>
            <a:endParaRPr lang="en-US" altLang="fa-IR" sz="1800">
              <a:solidFill>
                <a:srgbClr val="000000"/>
              </a:solidFill>
              <a:cs typeface="B Titr" pitchFamily="2" charset="-78"/>
            </a:endParaRPr>
          </a:p>
        </p:txBody>
      </p:sp>
      <p:pic>
        <p:nvPicPr>
          <p:cNvPr id="79876" name="Picture 2" descr="C:\Users\Dell\Desktop\تصاویر9دی\9دی\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55563"/>
            <a:ext cx="9871075"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68" y="2636912"/>
            <a:ext cx="2236904" cy="230425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8" name="Rectangle 1"/>
          <p:cNvSpPr>
            <a:spLocks noChangeArrowheads="1"/>
          </p:cNvSpPr>
          <p:nvPr/>
        </p:nvSpPr>
        <p:spPr bwMode="auto">
          <a:xfrm>
            <a:off x="-592138" y="2997200"/>
            <a:ext cx="3111501"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buFontTx/>
              <a:buNone/>
            </a:pPr>
            <a:r>
              <a:rPr lang="fa-IR" altLang="fa-IR" sz="3600" b="1">
                <a:solidFill>
                  <a:srgbClr val="FF0000"/>
                </a:solidFill>
                <a:cs typeface="B Zar" pitchFamily="2" charset="-78"/>
              </a:rPr>
              <a:t>همه </a:t>
            </a:r>
          </a:p>
          <a:p>
            <a:pPr algn="ctr">
              <a:buFontTx/>
              <a:buNone/>
            </a:pPr>
            <a:r>
              <a:rPr lang="fa-IR" altLang="fa-IR" sz="3600" b="1">
                <a:solidFill>
                  <a:srgbClr val="FF0000"/>
                </a:solidFill>
                <a:cs typeface="B Zar" pitchFamily="2" charset="-78"/>
              </a:rPr>
              <a:t>آمده بودند</a:t>
            </a:r>
          </a:p>
        </p:txBody>
      </p:sp>
      <p:pic>
        <p:nvPicPr>
          <p:cNvPr id="18" name="Picture 17" descr="Iranfl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7905750" y="188913"/>
            <a:ext cx="151288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449263" y="107950"/>
            <a:ext cx="9077325" cy="6426200"/>
          </a:xfrm>
        </p:spPr>
        <p:txBody>
          <a:bodyPr/>
          <a:lstStyle/>
          <a:p>
            <a:pPr marL="0" indent="0" algn="ctr">
              <a:spcBef>
                <a:spcPts val="0"/>
              </a:spcBef>
              <a:spcAft>
                <a:spcPts val="0"/>
              </a:spcAft>
              <a:buFontTx/>
              <a:buNone/>
              <a:defRPr/>
            </a:pPr>
            <a:r>
              <a:rPr lang="fa-IR" altLang="fa-IR" dirty="0" smtClean="0">
                <a:solidFill>
                  <a:srgbClr val="FF0000"/>
                </a:solidFill>
                <a:effectLst>
                  <a:outerShdw blurRad="38100" dist="38100" dir="2700000" algn="tl">
                    <a:srgbClr val="000000">
                      <a:alpha val="43137"/>
                    </a:srgbClr>
                  </a:outerShdw>
                </a:effectLst>
                <a:cs typeface="B Titr" panose="00000700000000000000" pitchFamily="2" charset="-78"/>
              </a:rPr>
              <a:t>حماسه، بزرگ نهم دی</a:t>
            </a:r>
          </a:p>
          <a:p>
            <a:pPr algn="justLow">
              <a:spcBef>
                <a:spcPts val="1000"/>
              </a:spcBef>
              <a:spcAft>
                <a:spcPts val="0"/>
              </a:spcAft>
              <a:buFont typeface="Wingdings" panose="05000000000000000000" pitchFamily="2" charset="2"/>
              <a:buChar char="ü"/>
              <a:defRPr/>
            </a:pPr>
            <a:r>
              <a:rPr lang="fa-IR" altLang="fa-IR" sz="2700" dirty="0" smtClean="0">
                <a:cs typeface="B Titr" panose="00000700000000000000" pitchFamily="2" charset="-78"/>
              </a:rPr>
              <a:t>معادلات و محاسبات 8ماهه قدرت های بزرگ را به هم ریخت</a:t>
            </a:r>
          </a:p>
          <a:p>
            <a:pPr algn="justLow">
              <a:spcBef>
                <a:spcPts val="1000"/>
              </a:spcBef>
              <a:spcAft>
                <a:spcPts val="0"/>
              </a:spcAft>
              <a:buFont typeface="Wingdings" panose="05000000000000000000" pitchFamily="2" charset="2"/>
              <a:buChar char="ü"/>
              <a:defRPr/>
            </a:pPr>
            <a:r>
              <a:rPr lang="fa-IR" altLang="fa-IR" sz="2700" dirty="0" smtClean="0">
                <a:cs typeface="B Titr" panose="00000700000000000000" pitchFamily="2" charset="-78"/>
              </a:rPr>
              <a:t>صفوف متحد، یک پارچه، تجلی گر وحدت ملی و وفاق اسلامی بود</a:t>
            </a:r>
          </a:p>
          <a:p>
            <a:pPr algn="justLow">
              <a:spcBef>
                <a:spcPts val="1000"/>
              </a:spcBef>
              <a:spcAft>
                <a:spcPts val="0"/>
              </a:spcAft>
              <a:buFont typeface="Wingdings" panose="05000000000000000000" pitchFamily="2" charset="2"/>
              <a:buChar char="ü"/>
              <a:defRPr/>
            </a:pPr>
            <a:r>
              <a:rPr lang="fa-IR" altLang="fa-IR" sz="2700" dirty="0" smtClean="0">
                <a:cs typeface="B Titr" panose="00000700000000000000" pitchFamily="2" charset="-78"/>
              </a:rPr>
              <a:t>بیانگر ولایت مداری ملت در حد اعلا بود</a:t>
            </a:r>
            <a:r>
              <a:rPr lang="fa-IR" altLang="fa-IR" sz="2700" dirty="0">
                <a:solidFill>
                  <a:srgbClr val="000000"/>
                </a:solidFill>
                <a:cs typeface="B Titr" panose="00000700000000000000" pitchFamily="2" charset="-78"/>
              </a:rPr>
              <a:t> </a:t>
            </a:r>
            <a:endParaRPr lang="fa-IR" altLang="fa-IR" sz="2700" dirty="0" smtClean="0">
              <a:solidFill>
                <a:srgbClr val="000000"/>
              </a:solidFill>
              <a:cs typeface="B Titr" panose="00000700000000000000" pitchFamily="2" charset="-78"/>
            </a:endParaRPr>
          </a:p>
          <a:p>
            <a:pPr algn="justLow">
              <a:spcBef>
                <a:spcPts val="1000"/>
              </a:spcBef>
              <a:spcAft>
                <a:spcPts val="0"/>
              </a:spcAft>
              <a:buFont typeface="Wingdings" panose="05000000000000000000" pitchFamily="2" charset="2"/>
              <a:buChar char="ü"/>
              <a:defRPr/>
            </a:pPr>
            <a:r>
              <a:rPr lang="fa-IR" altLang="fa-IR" sz="2700" dirty="0" smtClean="0">
                <a:cs typeface="B Titr" panose="00000700000000000000" pitchFamily="2" charset="-78"/>
              </a:rPr>
              <a:t>مردم آمدند تا بگویند تا پای جان برای حفظ ولایت و انقلاب ایستاده اند</a:t>
            </a:r>
          </a:p>
          <a:p>
            <a:pPr algn="justLow">
              <a:spcBef>
                <a:spcPts val="1000"/>
              </a:spcBef>
              <a:spcAft>
                <a:spcPts val="0"/>
              </a:spcAft>
              <a:buFont typeface="Wingdings" panose="05000000000000000000" pitchFamily="2" charset="2"/>
              <a:buChar char="v"/>
              <a:defRPr/>
            </a:pPr>
            <a:r>
              <a:rPr lang="fa-IR" altLang="fa-IR" sz="2700" dirty="0" smtClean="0">
                <a:cs typeface="B Titr" panose="00000700000000000000" pitchFamily="2" charset="-78"/>
              </a:rPr>
              <a:t>مردم آمدند تا  ثابت کنند که پشتیبان ولایت فقیه هستند تا آسیبی به این مملکت نرسد</a:t>
            </a:r>
          </a:p>
          <a:p>
            <a:pPr algn="justLow">
              <a:spcBef>
                <a:spcPts val="1000"/>
              </a:spcBef>
              <a:spcAft>
                <a:spcPts val="0"/>
              </a:spcAft>
              <a:buFont typeface="Wingdings" panose="05000000000000000000" pitchFamily="2" charset="2"/>
              <a:buChar char="ü"/>
              <a:defRPr/>
            </a:pPr>
            <a:r>
              <a:rPr lang="fa-IR" altLang="fa-IR" sz="2700" dirty="0" smtClean="0">
                <a:cs typeface="B Titr" panose="00000700000000000000" pitchFamily="2" charset="-78"/>
              </a:rPr>
              <a:t>آمدند تا بگویند اگر شما در مقابل دین ما به ایستید در مقابل تمام </a:t>
            </a:r>
            <a:r>
              <a:rPr lang="fa-IR" altLang="fa-IR" sz="2700" dirty="0" smtClean="0">
                <a:cs typeface="B Titr" panose="00000700000000000000" pitchFamily="2" charset="-78"/>
              </a:rPr>
              <a:t>دنیای </a:t>
            </a:r>
            <a:r>
              <a:rPr lang="fa-IR" altLang="fa-IR" sz="2700" dirty="0" smtClean="0">
                <a:cs typeface="B Titr" panose="00000700000000000000" pitchFamily="2" charset="-78"/>
              </a:rPr>
              <a:t>شما می ایستیم</a:t>
            </a:r>
          </a:p>
          <a:p>
            <a:pPr algn="justLow">
              <a:spcBef>
                <a:spcPts val="1000"/>
              </a:spcBef>
              <a:spcAft>
                <a:spcPts val="0"/>
              </a:spcAft>
              <a:buFont typeface="Wingdings" panose="05000000000000000000" pitchFamily="2" charset="2"/>
              <a:buChar char="ü"/>
              <a:defRPr/>
            </a:pPr>
            <a:r>
              <a:rPr lang="fa-IR" altLang="fa-IR" sz="2700" dirty="0" smtClean="0">
                <a:cs typeface="B Titr" panose="00000700000000000000" pitchFamily="2" charset="-78"/>
              </a:rPr>
              <a:t>آمدند تا نفرت خود را از کانون های قدرت و خواص بی خاصیت نشان دهند</a:t>
            </a:r>
            <a:endParaRPr lang="fa-IR" altLang="fa-IR" sz="2700" dirty="0">
              <a:cs typeface="B Titr" panose="00000700000000000000" pitchFamily="2" charset="-78"/>
            </a:endParaRPr>
          </a:p>
          <a:p>
            <a:pPr>
              <a:spcBef>
                <a:spcPts val="1000"/>
              </a:spcBef>
              <a:spcAft>
                <a:spcPts val="0"/>
              </a:spcAft>
              <a:buFont typeface="Wingdings" panose="05000000000000000000" pitchFamily="2" charset="2"/>
              <a:buChar char="v"/>
              <a:defRPr/>
            </a:pPr>
            <a:r>
              <a:rPr lang="fa-IR" altLang="fa-IR" sz="2700" dirty="0">
                <a:cs typeface="B Titr" panose="00000700000000000000" pitchFamily="2" charset="-78"/>
              </a:rPr>
              <a:t>نمایش برائت از فتنه گران و حامیان آنها بویژه خواص بی </a:t>
            </a:r>
            <a:r>
              <a:rPr lang="fa-IR" altLang="fa-IR" sz="2700" dirty="0" smtClean="0">
                <a:cs typeface="B Titr" panose="00000700000000000000" pitchFamily="2" charset="-78"/>
              </a:rPr>
              <a:t>بصیرت</a:t>
            </a:r>
            <a:endParaRPr lang="fa-IR" altLang="fa-IR" sz="2700" dirty="0">
              <a:cs typeface="B Titr" panose="00000700000000000000" pitchFamily="2" charset="-78"/>
            </a:endParaRPr>
          </a:p>
        </p:txBody>
      </p:sp>
      <p:sp>
        <p:nvSpPr>
          <p:cNvPr id="80899" name="Slide Number Placeholder 7"/>
          <p:cNvSpPr>
            <a:spLocks noGrp="1"/>
          </p:cNvSpPr>
          <p:nvPr>
            <p:ph type="sldNum" sz="quarter" idx="12"/>
          </p:nvPr>
        </p:nvSpPr>
        <p:spPr>
          <a:xfrm>
            <a:off x="0" y="6381750"/>
            <a:ext cx="31432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1D13D9C0-54E5-4531-AE46-86B1BA34B4EE}" type="slidenum">
              <a:rPr lang="ar-SA" altLang="fa-IR" sz="1400" smtClean="0">
                <a:solidFill>
                  <a:srgbClr val="000000"/>
                </a:solidFill>
              </a:rPr>
              <a:pPr algn="l">
                <a:spcBef>
                  <a:spcPct val="0"/>
                </a:spcBef>
                <a:buFontTx/>
                <a:buNone/>
              </a:pPr>
              <a:t>7</a:t>
            </a:fld>
            <a:endParaRPr lang="en-US" altLang="fa-IR" sz="1400" smtClean="0">
              <a:solidFill>
                <a:srgbClr val="000000"/>
              </a:solidFill>
            </a:endParaRPr>
          </a:p>
        </p:txBody>
      </p:sp>
      <p:sp>
        <p:nvSpPr>
          <p:cNvPr id="80900" name="Rectangle 9"/>
          <p:cNvSpPr>
            <a:spLocks noChangeArrowheads="1"/>
          </p:cNvSpPr>
          <p:nvPr/>
        </p:nvSpPr>
        <p:spPr bwMode="auto">
          <a:xfrm>
            <a:off x="166688" y="142875"/>
            <a:ext cx="9505950" cy="655320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eaLnBrk="1" hangingPunct="1">
              <a:spcBef>
                <a:spcPct val="0"/>
              </a:spcBef>
              <a:buFontTx/>
              <a:buNone/>
            </a:pPr>
            <a:endParaRPr lang="en-US" altLang="fa-IR" sz="1800">
              <a:solidFill>
                <a:srgbClr val="000000"/>
              </a:solidFill>
              <a:cs typeface="B Titr" pitchFamily="2" charset="-78"/>
            </a:endParaRPr>
          </a:p>
        </p:txBody>
      </p:sp>
      <p:pic>
        <p:nvPicPr>
          <p:cNvPr id="80901" name="Picture 6" descr="t5531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464025">
            <a:off x="-50800" y="769938"/>
            <a:ext cx="22320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Effect transition="in" filter="fade">
                                      <p:cBhvr>
                                        <p:cTn id="7" dur="1000">
                                          <p:stCondLst>
                                            <p:cond delay="0"/>
                                          </p:stCondLst>
                                        </p:cTn>
                                        <p:tgtEl>
                                          <p:spTgt spid="1126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42">
                                            <p:txEl>
                                              <p:pRg st="1" end="1"/>
                                            </p:txEl>
                                          </p:spTgt>
                                        </p:tgtEl>
                                        <p:attrNameLst>
                                          <p:attrName>style.visibility</p:attrName>
                                        </p:attrNameLst>
                                      </p:cBhvr>
                                      <p:to>
                                        <p:strVal val="visible"/>
                                      </p:to>
                                    </p:set>
                                    <p:animEffect transition="in" filter="fade">
                                      <p:cBhvr>
                                        <p:cTn id="12" dur="1000">
                                          <p:stCondLst>
                                            <p:cond delay="0"/>
                                          </p:stCondLst>
                                        </p:cTn>
                                        <p:tgtEl>
                                          <p:spTgt spid="1126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42">
                                            <p:txEl>
                                              <p:pRg st="2" end="2"/>
                                            </p:txEl>
                                          </p:spTgt>
                                        </p:tgtEl>
                                        <p:attrNameLst>
                                          <p:attrName>style.visibility</p:attrName>
                                        </p:attrNameLst>
                                      </p:cBhvr>
                                      <p:to>
                                        <p:strVal val="visible"/>
                                      </p:to>
                                    </p:set>
                                    <p:animEffect transition="in" filter="fade">
                                      <p:cBhvr>
                                        <p:cTn id="17" dur="1000">
                                          <p:stCondLst>
                                            <p:cond delay="0"/>
                                          </p:stCondLst>
                                        </p:cTn>
                                        <p:tgtEl>
                                          <p:spTgt spid="1126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42">
                                            <p:txEl>
                                              <p:pRg st="3" end="3"/>
                                            </p:txEl>
                                          </p:spTgt>
                                        </p:tgtEl>
                                        <p:attrNameLst>
                                          <p:attrName>style.visibility</p:attrName>
                                        </p:attrNameLst>
                                      </p:cBhvr>
                                      <p:to>
                                        <p:strVal val="visible"/>
                                      </p:to>
                                    </p:set>
                                    <p:animEffect transition="in" filter="fade">
                                      <p:cBhvr>
                                        <p:cTn id="22" dur="1000">
                                          <p:stCondLst>
                                            <p:cond delay="0"/>
                                          </p:stCondLst>
                                        </p:cTn>
                                        <p:tgtEl>
                                          <p:spTgt spid="11264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42">
                                            <p:txEl>
                                              <p:pRg st="4" end="4"/>
                                            </p:txEl>
                                          </p:spTgt>
                                        </p:tgtEl>
                                        <p:attrNameLst>
                                          <p:attrName>style.visibility</p:attrName>
                                        </p:attrNameLst>
                                      </p:cBhvr>
                                      <p:to>
                                        <p:strVal val="visible"/>
                                      </p:to>
                                    </p:set>
                                    <p:animEffect transition="in" filter="fade">
                                      <p:cBhvr>
                                        <p:cTn id="27" dur="1000">
                                          <p:stCondLst>
                                            <p:cond delay="0"/>
                                          </p:stCondLst>
                                        </p:cTn>
                                        <p:tgtEl>
                                          <p:spTgt spid="11264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42">
                                            <p:txEl>
                                              <p:pRg st="5" end="5"/>
                                            </p:txEl>
                                          </p:spTgt>
                                        </p:tgtEl>
                                        <p:attrNameLst>
                                          <p:attrName>style.visibility</p:attrName>
                                        </p:attrNameLst>
                                      </p:cBhvr>
                                      <p:to>
                                        <p:strVal val="visible"/>
                                      </p:to>
                                    </p:set>
                                    <p:animEffect transition="in" filter="fade">
                                      <p:cBhvr>
                                        <p:cTn id="32" dur="1000">
                                          <p:stCondLst>
                                            <p:cond delay="0"/>
                                          </p:stCondLst>
                                        </p:cTn>
                                        <p:tgtEl>
                                          <p:spTgt spid="11264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42">
                                            <p:txEl>
                                              <p:pRg st="6" end="6"/>
                                            </p:txEl>
                                          </p:spTgt>
                                        </p:tgtEl>
                                        <p:attrNameLst>
                                          <p:attrName>style.visibility</p:attrName>
                                        </p:attrNameLst>
                                      </p:cBhvr>
                                      <p:to>
                                        <p:strVal val="visible"/>
                                      </p:to>
                                    </p:set>
                                    <p:animEffect transition="in" filter="fade">
                                      <p:cBhvr>
                                        <p:cTn id="37" dur="1000">
                                          <p:stCondLst>
                                            <p:cond delay="0"/>
                                          </p:stCondLst>
                                        </p:cTn>
                                        <p:tgtEl>
                                          <p:spTgt spid="11264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642">
                                            <p:txEl>
                                              <p:pRg st="7" end="7"/>
                                            </p:txEl>
                                          </p:spTgt>
                                        </p:tgtEl>
                                        <p:attrNameLst>
                                          <p:attrName>style.visibility</p:attrName>
                                        </p:attrNameLst>
                                      </p:cBhvr>
                                      <p:to>
                                        <p:strVal val="visible"/>
                                      </p:to>
                                    </p:set>
                                    <p:animEffect transition="in" filter="fade">
                                      <p:cBhvr>
                                        <p:cTn id="42" dur="1000">
                                          <p:stCondLst>
                                            <p:cond delay="0"/>
                                          </p:stCondLst>
                                        </p:cTn>
                                        <p:tgtEl>
                                          <p:spTgt spid="112642">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2642">
                                            <p:txEl>
                                              <p:pRg st="8" end="8"/>
                                            </p:txEl>
                                          </p:spTgt>
                                        </p:tgtEl>
                                        <p:attrNameLst>
                                          <p:attrName>style.visibility</p:attrName>
                                        </p:attrNameLst>
                                      </p:cBhvr>
                                      <p:to>
                                        <p:strVal val="visible"/>
                                      </p:to>
                                    </p:set>
                                    <p:animEffect transition="in" filter="fade">
                                      <p:cBhvr>
                                        <p:cTn id="47" dur="1000">
                                          <p:stCondLst>
                                            <p:cond delay="0"/>
                                          </p:stCondLst>
                                        </p:cTn>
                                        <p:tgtEl>
                                          <p:spTgt spid="1126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Users\Dell\Desktop\تصاویر9دی\9دی\21.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00" y="0"/>
            <a:ext cx="10112375" cy="6858000"/>
          </a:xfrm>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179388" y="188913"/>
            <a:ext cx="9526587" cy="6264275"/>
          </a:xfrm>
        </p:spPr>
        <p:txBody>
          <a:bodyPr/>
          <a:lstStyle/>
          <a:p>
            <a:pPr marL="0" indent="0" algn="ctr" eaLnBrk="1" hangingPunct="1">
              <a:lnSpc>
                <a:spcPct val="150000"/>
              </a:lnSpc>
              <a:spcBef>
                <a:spcPct val="0"/>
              </a:spcBef>
              <a:buFontTx/>
              <a:buNone/>
              <a:defRPr/>
            </a:pPr>
            <a:r>
              <a:rPr lang="fa-IR" altLang="fa-IR" sz="3600" b="1" dirty="0">
                <a:solidFill>
                  <a:srgbClr val="FF0000"/>
                </a:solidFill>
                <a:cs typeface="B Titr" panose="00000700000000000000" pitchFamily="2" charset="-78"/>
              </a:rPr>
              <a:t>سابقه و ریشه های شکل گیری فتنه 88</a:t>
            </a:r>
          </a:p>
          <a:p>
            <a:pPr algn="justLow" eaLnBrk="1" hangingPunct="1">
              <a:lnSpc>
                <a:spcPct val="150000"/>
              </a:lnSpc>
              <a:spcBef>
                <a:spcPct val="0"/>
              </a:spcBef>
              <a:buFont typeface="Wingdings" panose="05000000000000000000" pitchFamily="2" charset="2"/>
              <a:buChar char="ü"/>
              <a:defRPr/>
            </a:pPr>
            <a:r>
              <a:rPr lang="fa-IR" altLang="fa-IR" sz="2800" b="1" dirty="0" smtClean="0">
                <a:cs typeface="B Titr" panose="00000700000000000000" pitchFamily="2" charset="-78"/>
              </a:rPr>
              <a:t>فتنه ای که چندین سال روی آن برنامه ریزی شده</a:t>
            </a:r>
          </a:p>
          <a:p>
            <a:pPr algn="justLow" eaLnBrk="1" hangingPunct="1">
              <a:lnSpc>
                <a:spcPct val="150000"/>
              </a:lnSpc>
              <a:spcBef>
                <a:spcPct val="0"/>
              </a:spcBef>
              <a:buFont typeface="Wingdings" panose="05000000000000000000" pitchFamily="2" charset="2"/>
              <a:buChar char="ü"/>
              <a:defRPr/>
            </a:pPr>
            <a:r>
              <a:rPr lang="fa-IR" altLang="fa-IR" sz="2800" b="1" dirty="0" smtClean="0">
                <a:cs typeface="B Titr" panose="00000700000000000000" pitchFamily="2" charset="-78"/>
              </a:rPr>
              <a:t>فتنه ای که در آن یک جنبش ضد الهی و ضد مردمی صورت گرفته بود</a:t>
            </a:r>
          </a:p>
          <a:p>
            <a:pPr algn="justLow" eaLnBrk="1" hangingPunct="1">
              <a:lnSpc>
                <a:spcPct val="150000"/>
              </a:lnSpc>
              <a:spcBef>
                <a:spcPct val="0"/>
              </a:spcBef>
              <a:buFont typeface="Wingdings" panose="05000000000000000000" pitchFamily="2" charset="2"/>
              <a:buChar char="ü"/>
              <a:defRPr/>
            </a:pPr>
            <a:r>
              <a:rPr lang="fa-IR" altLang="fa-IR" sz="2800" b="1" dirty="0" smtClean="0">
                <a:cs typeface="B Titr" panose="00000700000000000000" pitchFamily="2" charset="-78"/>
              </a:rPr>
              <a:t>یک سر آن به شبکه کفر و نفاق و  سر دیگر آن نفاق جدید در داخل </a:t>
            </a:r>
          </a:p>
          <a:p>
            <a:pPr algn="justLow" eaLnBrk="1" hangingPunct="1">
              <a:lnSpc>
                <a:spcPct val="150000"/>
              </a:lnSpc>
              <a:spcBef>
                <a:spcPct val="0"/>
              </a:spcBef>
              <a:buFont typeface="Wingdings" panose="05000000000000000000" pitchFamily="2" charset="2"/>
              <a:buChar char="ü"/>
              <a:defRPr/>
            </a:pPr>
            <a:r>
              <a:rPr lang="fa-IR" altLang="fa-IR" sz="2800" b="1" dirty="0" smtClean="0">
                <a:cs typeface="B Titr" panose="00000700000000000000" pitchFamily="2" charset="-78"/>
              </a:rPr>
              <a:t>نیروهای افراطی، سطحی نگر، منفعت طلب، قدرت طلب، استحاله شده، فرسوده و پشیمان از گذشته</a:t>
            </a:r>
          </a:p>
          <a:p>
            <a:pPr algn="justLow" eaLnBrk="1" hangingPunct="1">
              <a:lnSpc>
                <a:spcPct val="150000"/>
              </a:lnSpc>
              <a:spcBef>
                <a:spcPct val="0"/>
              </a:spcBef>
              <a:buFont typeface="Wingdings" panose="05000000000000000000" pitchFamily="2" charset="2"/>
              <a:buChar char="v"/>
              <a:defRPr/>
            </a:pPr>
            <a:r>
              <a:rPr lang="fa-IR" altLang="fa-IR" sz="2800" b="1" dirty="0" smtClean="0">
                <a:solidFill>
                  <a:schemeClr val="accent2"/>
                </a:solidFill>
                <a:cs typeface="B Titr" panose="00000700000000000000" pitchFamily="2" charset="-78"/>
              </a:rPr>
              <a:t>پشتیبانی فتنه ترکیبی بود از:</a:t>
            </a:r>
          </a:p>
          <a:p>
            <a:pPr marL="0" indent="0" algn="justLow" eaLnBrk="1" hangingPunct="1">
              <a:lnSpc>
                <a:spcPct val="150000"/>
              </a:lnSpc>
              <a:spcBef>
                <a:spcPct val="0"/>
              </a:spcBef>
              <a:buFontTx/>
              <a:buNone/>
              <a:defRPr/>
            </a:pPr>
            <a:r>
              <a:rPr lang="fa-IR" altLang="fa-IR" sz="2800" b="1" dirty="0" smtClean="0">
                <a:cs typeface="B Titr" panose="00000700000000000000" pitchFamily="2" charset="-78"/>
              </a:rPr>
              <a:t> 1- نظام سلطه 2- برخی از کشورهای عربی وابسته به غرب در منطقه </a:t>
            </a:r>
            <a:r>
              <a:rPr lang="fa-IR" altLang="fa-IR" sz="2800" dirty="0" smtClean="0">
                <a:cs typeface="B Titr" panose="00000700000000000000" pitchFamily="2" charset="-78"/>
              </a:rPr>
              <a:t>3- </a:t>
            </a:r>
            <a:r>
              <a:rPr lang="fa-IR" altLang="fa-IR" sz="2800" b="1" dirty="0" smtClean="0">
                <a:cs typeface="B Titr" panose="00000700000000000000" pitchFamily="2" charset="-78"/>
              </a:rPr>
              <a:t>گروههای اپوزیسیونی و ضدانقلاب 4- تجدید نظر طلبان و  قدرت طلبان</a:t>
            </a:r>
            <a:endParaRPr lang="fa-IR" altLang="fa-IR" sz="2400" dirty="0" smtClean="0">
              <a:solidFill>
                <a:srgbClr val="1E4649"/>
              </a:solidFill>
              <a:cs typeface="B Zar" panose="00000400000000000000" pitchFamily="2" charset="-78"/>
            </a:endParaRPr>
          </a:p>
        </p:txBody>
      </p:sp>
      <p:sp>
        <p:nvSpPr>
          <p:cNvPr id="82947" name="Slide Number Placeholder 7"/>
          <p:cNvSpPr>
            <a:spLocks noGrp="1"/>
          </p:cNvSpPr>
          <p:nvPr>
            <p:ph type="sldNum" sz="quarter" idx="12"/>
          </p:nvPr>
        </p:nvSpPr>
        <p:spPr>
          <a:xfrm>
            <a:off x="0" y="6381750"/>
            <a:ext cx="31432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a:spcBef>
                <a:spcPct val="0"/>
              </a:spcBef>
              <a:buFontTx/>
              <a:buNone/>
            </a:pPr>
            <a:fld id="{067EA099-E4F8-4547-A6ED-6D0F9A896B68}" type="slidenum">
              <a:rPr lang="ar-SA" altLang="fa-IR" sz="1400" smtClean="0"/>
              <a:pPr algn="l">
                <a:spcBef>
                  <a:spcPct val="0"/>
                </a:spcBef>
                <a:buFontTx/>
                <a:buNone/>
              </a:pPr>
              <a:t>9</a:t>
            </a:fld>
            <a:endParaRPr lang="en-US" altLang="fa-IR" sz="1400" smtClean="0"/>
          </a:p>
        </p:txBody>
      </p:sp>
      <p:sp>
        <p:nvSpPr>
          <p:cNvPr id="82948" name="Rectangle 9"/>
          <p:cNvSpPr>
            <a:spLocks noChangeArrowheads="1"/>
          </p:cNvSpPr>
          <p:nvPr/>
        </p:nvSpPr>
        <p:spPr bwMode="auto">
          <a:xfrm>
            <a:off x="200025" y="188913"/>
            <a:ext cx="9505950" cy="6408737"/>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eaLnBrk="1" hangingPunct="1">
              <a:spcBef>
                <a:spcPct val="0"/>
              </a:spcBef>
              <a:buFontTx/>
              <a:buNone/>
            </a:pPr>
            <a:endParaRPr lang="en-US" altLang="fa-IR" sz="1800">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Effect transition="in" filter="fade">
                                      <p:cBhvr>
                                        <p:cTn id="7" dur="1000">
                                          <p:stCondLst>
                                            <p:cond delay="0"/>
                                          </p:stCondLst>
                                        </p:cTn>
                                        <p:tgtEl>
                                          <p:spTgt spid="1126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42">
                                            <p:txEl>
                                              <p:pRg st="1" end="1"/>
                                            </p:txEl>
                                          </p:spTgt>
                                        </p:tgtEl>
                                        <p:attrNameLst>
                                          <p:attrName>style.visibility</p:attrName>
                                        </p:attrNameLst>
                                      </p:cBhvr>
                                      <p:to>
                                        <p:strVal val="visible"/>
                                      </p:to>
                                    </p:set>
                                    <p:animEffect transition="in" filter="fade">
                                      <p:cBhvr>
                                        <p:cTn id="12" dur="1000">
                                          <p:stCondLst>
                                            <p:cond delay="0"/>
                                          </p:stCondLst>
                                        </p:cTn>
                                        <p:tgtEl>
                                          <p:spTgt spid="1126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42">
                                            <p:txEl>
                                              <p:pRg st="2" end="2"/>
                                            </p:txEl>
                                          </p:spTgt>
                                        </p:tgtEl>
                                        <p:attrNameLst>
                                          <p:attrName>style.visibility</p:attrName>
                                        </p:attrNameLst>
                                      </p:cBhvr>
                                      <p:to>
                                        <p:strVal val="visible"/>
                                      </p:to>
                                    </p:set>
                                    <p:animEffect transition="in" filter="fade">
                                      <p:cBhvr>
                                        <p:cTn id="17" dur="1000">
                                          <p:stCondLst>
                                            <p:cond delay="0"/>
                                          </p:stCondLst>
                                        </p:cTn>
                                        <p:tgtEl>
                                          <p:spTgt spid="1126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42">
                                            <p:txEl>
                                              <p:pRg st="3" end="3"/>
                                            </p:txEl>
                                          </p:spTgt>
                                        </p:tgtEl>
                                        <p:attrNameLst>
                                          <p:attrName>style.visibility</p:attrName>
                                        </p:attrNameLst>
                                      </p:cBhvr>
                                      <p:to>
                                        <p:strVal val="visible"/>
                                      </p:to>
                                    </p:set>
                                    <p:animEffect transition="in" filter="fade">
                                      <p:cBhvr>
                                        <p:cTn id="22" dur="1000">
                                          <p:stCondLst>
                                            <p:cond delay="0"/>
                                          </p:stCondLst>
                                        </p:cTn>
                                        <p:tgtEl>
                                          <p:spTgt spid="11264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42">
                                            <p:txEl>
                                              <p:pRg st="4" end="4"/>
                                            </p:txEl>
                                          </p:spTgt>
                                        </p:tgtEl>
                                        <p:attrNameLst>
                                          <p:attrName>style.visibility</p:attrName>
                                        </p:attrNameLst>
                                      </p:cBhvr>
                                      <p:to>
                                        <p:strVal val="visible"/>
                                      </p:to>
                                    </p:set>
                                    <p:animEffect transition="in" filter="fade">
                                      <p:cBhvr>
                                        <p:cTn id="27" dur="1000">
                                          <p:stCondLst>
                                            <p:cond delay="0"/>
                                          </p:stCondLst>
                                        </p:cTn>
                                        <p:tgtEl>
                                          <p:spTgt spid="11264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42">
                                            <p:txEl>
                                              <p:pRg st="5" end="5"/>
                                            </p:txEl>
                                          </p:spTgt>
                                        </p:tgtEl>
                                        <p:attrNameLst>
                                          <p:attrName>style.visibility</p:attrName>
                                        </p:attrNameLst>
                                      </p:cBhvr>
                                      <p:to>
                                        <p:strVal val="visible"/>
                                      </p:to>
                                    </p:set>
                                    <p:animEffect transition="in" filter="fade">
                                      <p:cBhvr>
                                        <p:cTn id="32" dur="1000">
                                          <p:stCondLst>
                                            <p:cond delay="0"/>
                                          </p:stCondLst>
                                        </p:cTn>
                                        <p:tgtEl>
                                          <p:spTgt spid="11264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42">
                                            <p:txEl>
                                              <p:pRg st="6" end="6"/>
                                            </p:txEl>
                                          </p:spTgt>
                                        </p:tgtEl>
                                        <p:attrNameLst>
                                          <p:attrName>style.visibility</p:attrName>
                                        </p:attrNameLst>
                                      </p:cBhvr>
                                      <p:to>
                                        <p:strVal val="visible"/>
                                      </p:to>
                                    </p:set>
                                    <p:animEffect transition="in" filter="fade">
                                      <p:cBhvr>
                                        <p:cTn id="37" dur="1000">
                                          <p:stCondLst>
                                            <p:cond delay="0"/>
                                          </p:stCondLst>
                                        </p:cTn>
                                        <p:tgtEl>
                                          <p:spTgt spid="1126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just" defTabSz="914400" rtl="1" eaLnBrk="1" fontAlgn="base" latinLnBrk="0" hangingPunct="1">
          <a:lnSpc>
            <a:spcPct val="130000"/>
          </a:lnSpc>
          <a:spcBef>
            <a:spcPct val="2000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B Titr"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just" defTabSz="914400" rtl="1" eaLnBrk="1" fontAlgn="base" latinLnBrk="0" hangingPunct="1">
          <a:lnSpc>
            <a:spcPct val="130000"/>
          </a:lnSpc>
          <a:spcBef>
            <a:spcPct val="2000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B Titr" pitchFamily="2" charset="-7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6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7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Equity</Template>
  <TotalTime>6322</TotalTime>
  <Words>3299</Words>
  <Application>Microsoft Office PowerPoint</Application>
  <PresentationFormat>A4 Paper (210x297 mm)</PresentationFormat>
  <Paragraphs>283</Paragraphs>
  <Slides>46</Slides>
  <Notes>7</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46</vt:i4>
      </vt:variant>
    </vt:vector>
  </HeadingPairs>
  <TitlesOfParts>
    <vt:vector size="62" baseType="lpstr">
      <vt:lpstr>0 Bardiya</vt:lpstr>
      <vt:lpstr>Arial</vt:lpstr>
      <vt:lpstr>B Homa</vt:lpstr>
      <vt:lpstr>B Titr</vt:lpstr>
      <vt:lpstr>B Zar</vt:lpstr>
      <vt:lpstr>Lucida Sans Unicode</vt:lpstr>
      <vt:lpstr>Verdana</vt:lpstr>
      <vt:lpstr>Wingdings</vt:lpstr>
      <vt:lpstr>Wingdings 2</vt:lpstr>
      <vt:lpstr>Wingdings 3</vt:lpstr>
      <vt:lpstr>Default Design</vt:lpstr>
      <vt:lpstr>Concourse</vt:lpstr>
      <vt:lpstr>4_Concourse</vt:lpstr>
      <vt:lpstr>3_Concourse</vt:lpstr>
      <vt:lpstr>6_Concourse</vt:lpstr>
      <vt:lpstr>7_Concourse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فائزه هاشمي رفسنجاني</vt:lpstr>
      <vt:lpstr>چگونگی شروع  فتنه </vt:lpstr>
      <vt:lpstr>استمرار فتنه</vt:lpstr>
      <vt:lpstr>پیامدهای فتنه 88</vt:lpstr>
      <vt:lpstr>PowerPoint Presentation</vt:lpstr>
      <vt:lpstr>PowerPoint Presentation</vt:lpstr>
      <vt:lpstr>حمله به حوزه مقاومت بسيج 117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نقش بازیگران خارجی</vt:lpstr>
      <vt:lpstr>PowerPoint Presentation</vt:lpstr>
      <vt:lpstr>PowerPoint Presentation</vt:lpstr>
      <vt:lpstr>زمینه های شکل گیری حماسه 9 دی</vt:lpstr>
      <vt:lpstr>PowerPoint Presentation</vt:lpstr>
      <vt:lpstr>PowerPoint Presentation</vt:lpstr>
      <vt:lpstr>PowerPoint Presentation</vt:lpstr>
      <vt:lpstr>PowerPoint Presentation</vt:lpstr>
      <vt:lpstr>PowerPoint Presentation</vt:lpstr>
      <vt:lpstr>PowerPoint Presentation</vt:lpstr>
      <vt:lpstr>دستاوردهای داخلی حماسه 9 دی</vt:lpstr>
      <vt:lpstr>1- اذعان غرب به اقتدار و قدرت بازدارندگی نظام اسلامی؛  مقاله‌های فراوانی در رسانه‌های غرب که؛ «رهبری انقلاب از حمایت قاطع مردم برخوردار است و مخالفان نظام جایگاهی در میان مردم ندارند.»  2- حفظ استقلال سیاسی؛  3- تحرک بخشی به بیداری اسلامی منطقه؛  4- حمایت ملی از حکومت های مردمی؛   * برای مطالعه بیشتر به کتاب دائره المعارف فتنه ، مراجعه کنید در این کتاب  اسناد مهم و قابل توجه و اعترافات صریح دستگیر شدگان به توطئه از پیش طراحی شده و هماهنگی خارجی ذکر شده است. </vt:lpstr>
    </vt:vector>
  </TitlesOfParts>
  <Company>Persiansoft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مقدمه:  1-تعريف جريان شناسي: شناخت مباني و خاستگاه سياسي اعتقادي برخي از افراد، گروهها و احزاب كه داراي ديدگاهها، جهت‌گيريها و مواضع و رفتار سياسي مشابه و نزديك بهم‌اند. 2- معيارها و شاخصه‌ها در دسته‌بندي جريانات: 3-  ضرورت‌ها و اهداف شناخت جريانات سياسي 4-  پيوست 5-  ادوار مهم تاريخ معاصر   ايران و نقاط عطف تاريخي</dc:title>
  <dc:creator>siasi</dc:creator>
  <cp:lastModifiedBy>basirat01</cp:lastModifiedBy>
  <cp:revision>912</cp:revision>
  <dcterms:created xsi:type="dcterms:W3CDTF">2007-02-03T08:31:21Z</dcterms:created>
  <dcterms:modified xsi:type="dcterms:W3CDTF">2016-12-24T12:24:03Z</dcterms:modified>
</cp:coreProperties>
</file>