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32"/>
  </p:notesMasterIdLst>
  <p:handoutMasterIdLst>
    <p:handoutMasterId r:id="rId33"/>
  </p:handoutMasterIdLst>
  <p:sldIdLst>
    <p:sldId id="272" r:id="rId3"/>
    <p:sldId id="258" r:id="rId4"/>
    <p:sldId id="259" r:id="rId5"/>
    <p:sldId id="260" r:id="rId6"/>
    <p:sldId id="261" r:id="rId7"/>
    <p:sldId id="262" r:id="rId8"/>
    <p:sldId id="265" r:id="rId9"/>
    <p:sldId id="266" r:id="rId10"/>
    <p:sldId id="269" r:id="rId11"/>
    <p:sldId id="270" r:id="rId12"/>
    <p:sldId id="271" r:id="rId13"/>
    <p:sldId id="273" r:id="rId14"/>
    <p:sldId id="274" r:id="rId15"/>
    <p:sldId id="285" r:id="rId16"/>
    <p:sldId id="284" r:id="rId17"/>
    <p:sldId id="275" r:id="rId18"/>
    <p:sldId id="276" r:id="rId19"/>
    <p:sldId id="283" r:id="rId20"/>
    <p:sldId id="277" r:id="rId21"/>
    <p:sldId id="278" r:id="rId22"/>
    <p:sldId id="279" r:id="rId23"/>
    <p:sldId id="290" r:id="rId24"/>
    <p:sldId id="280" r:id="rId25"/>
    <p:sldId id="281" r:id="rId26"/>
    <p:sldId id="282" r:id="rId27"/>
    <p:sldId id="291" r:id="rId28"/>
    <p:sldId id="286" r:id="rId29"/>
    <p:sldId id="287" r:id="rId30"/>
    <p:sldId id="288" r:id="rId31"/>
  </p:sldIdLst>
  <p:sldSz cx="10150475" cy="7589838"/>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390">
          <p15:clr>
            <a:srgbClr val="A4A3A4"/>
          </p15:clr>
        </p15:guide>
        <p15:guide id="2" pos="31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7206"/>
    <a:srgbClr val="990000"/>
    <a:srgbClr val="FF0066"/>
    <a:srgbClr val="FF33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1152" y="-336"/>
      </p:cViewPr>
      <p:guideLst>
        <p:guide orient="horz" pos="2390"/>
        <p:guide pos="3197"/>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17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17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17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533F7D3-0239-44B9-AAA2-49DFF310272D}" type="slidenum">
              <a:rPr lang="en-US"/>
              <a:pPr/>
              <a:t>‹#›</a:t>
            </a:fld>
            <a:endParaRPr lang="en-US"/>
          </a:p>
        </p:txBody>
      </p:sp>
    </p:spTree>
    <p:extLst>
      <p:ext uri="{BB962C8B-B14F-4D97-AF65-F5344CB8AC3E}">
        <p14:creationId xmlns:p14="http://schemas.microsoft.com/office/powerpoint/2010/main" val="1615401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3A1657-D339-4395-BD47-13FCB6941E98}" type="datetimeFigureOut">
              <a:rPr lang="en-US" smtClean="0"/>
              <a:t>10/21/2017</a:t>
            </a:fld>
            <a:endParaRPr lang="en-US"/>
          </a:p>
        </p:txBody>
      </p:sp>
      <p:sp>
        <p:nvSpPr>
          <p:cNvPr id="4" name="Slide Image Placeholder 3"/>
          <p:cNvSpPr>
            <a:spLocks noGrp="1" noRot="1" noChangeAspect="1"/>
          </p:cNvSpPr>
          <p:nvPr>
            <p:ph type="sldImg" idx="2"/>
          </p:nvPr>
        </p:nvSpPr>
        <p:spPr>
          <a:xfrm>
            <a:off x="1136650" y="685800"/>
            <a:ext cx="45847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0834EB-61D6-433E-8B27-E2A66AAE82E4}" type="slidenum">
              <a:rPr lang="en-US" smtClean="0"/>
              <a:t>‹#›</a:t>
            </a:fld>
            <a:endParaRPr lang="en-US"/>
          </a:p>
        </p:txBody>
      </p:sp>
    </p:spTree>
    <p:extLst>
      <p:ext uri="{BB962C8B-B14F-4D97-AF65-F5344CB8AC3E}">
        <p14:creationId xmlns:p14="http://schemas.microsoft.com/office/powerpoint/2010/main" val="2584728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F1848EB0-5099-461D-AE48-03C14C916261}" type="slidenum">
              <a:rPr lang="ar-SA"/>
              <a:pPr/>
              <a:t>26</a:t>
            </a:fld>
            <a:endParaRPr lang="en-US"/>
          </a:p>
        </p:txBody>
      </p:sp>
      <p:sp>
        <p:nvSpPr>
          <p:cNvPr id="49155" name="Rectangle 7"/>
          <p:cNvSpPr txBox="1">
            <a:spLocks noGrp="1" noChangeArrowheads="1"/>
          </p:cNvSpPr>
          <p:nvPr/>
        </p:nvSpPr>
        <p:spPr bwMode="auto">
          <a:xfrm>
            <a:off x="1588" y="8685213"/>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fld id="{F4161FBC-97C1-4D33-95F6-4268259366E0}" type="slidenum">
              <a:rPr lang="ar-SA" sz="1200"/>
              <a:pPr eaLnBrk="1" hangingPunct="1"/>
              <a:t>26</a:t>
            </a:fld>
            <a:endParaRPr lang="en-US" sz="1200"/>
          </a:p>
        </p:txBody>
      </p:sp>
      <p:sp>
        <p:nvSpPr>
          <p:cNvPr id="4915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ar-SA" smtClean="0">
              <a:latin typeface="Arial" charset="0"/>
            </a:endParaRPr>
          </a:p>
        </p:txBody>
      </p:sp>
    </p:spTree>
    <p:extLst>
      <p:ext uri="{BB962C8B-B14F-4D97-AF65-F5344CB8AC3E}">
        <p14:creationId xmlns:p14="http://schemas.microsoft.com/office/powerpoint/2010/main" val="25681244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ideo" Target="file:///C:\My%20Documents\AnimatedSeriesVol2Setup\CD%20Files\Office97\Money_Title.avi" TargetMode="Externa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100" name="Money_Title.avi">
            <a:hlinkClick r:id="" action="ppaction://media"/>
          </p:cNvPr>
          <p:cNvPicPr>
            <a:picLocks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6604000" y="2400300"/>
            <a:ext cx="2687638" cy="2687638"/>
          </a:xfrm>
          <a:prstGeom prst="rect">
            <a:avLst/>
          </a:prstGeom>
          <a:noFill/>
          <a:extLst>
            <a:ext uri="{909E8E84-426E-40DD-AFC4-6F175D3DCCD1}">
              <a14:hiddenFill xmlns:a14="http://schemas.microsoft.com/office/drawing/2010/main">
                <a:solidFill>
                  <a:srgbClr val="FFFFFF"/>
                </a:solidFill>
              </a14:hiddenFill>
            </a:ext>
          </a:extLst>
        </p:spPr>
      </p:pic>
      <p:sp>
        <p:nvSpPr>
          <p:cNvPr id="4102" name="Rectangle 6"/>
          <p:cNvSpPr>
            <a:spLocks noGrp="1" noChangeArrowheads="1"/>
          </p:cNvSpPr>
          <p:nvPr>
            <p:ph type="ctrTitle" sz="quarter"/>
          </p:nvPr>
        </p:nvSpPr>
        <p:spPr>
          <a:xfrm>
            <a:off x="990600" y="76200"/>
            <a:ext cx="6705600" cy="990600"/>
          </a:xfrm>
        </p:spPr>
        <p:txBody>
          <a:bodyPr/>
          <a:lstStyle>
            <a:lvl1pPr>
              <a:defRPr sz="4100"/>
            </a:lvl1pPr>
          </a:lstStyle>
          <a:p>
            <a:pPr lvl="0"/>
            <a:r>
              <a:rPr lang="en-US" noProof="0" smtClean="0"/>
              <a:t>Click to edit Master title style</a:t>
            </a:r>
          </a:p>
        </p:txBody>
      </p:sp>
      <p:sp>
        <p:nvSpPr>
          <p:cNvPr id="4104" name="Rectangle 8"/>
          <p:cNvSpPr>
            <a:spLocks noGrp="1" noChangeArrowheads="1"/>
          </p:cNvSpPr>
          <p:nvPr>
            <p:ph type="dt" sz="quarter" idx="2"/>
          </p:nvPr>
        </p:nvSpPr>
        <p:spPr>
          <a:xfrm>
            <a:off x="762000" y="6934200"/>
            <a:ext cx="2133600" cy="533400"/>
          </a:xfrm>
        </p:spPr>
        <p:txBody>
          <a:bodyPr/>
          <a:lstStyle>
            <a:lvl1pPr>
              <a:defRPr/>
            </a:lvl1pPr>
          </a:lstStyle>
          <a:p>
            <a:endParaRPr lang="en-US"/>
          </a:p>
        </p:txBody>
      </p:sp>
      <p:sp>
        <p:nvSpPr>
          <p:cNvPr id="4105" name="Rectangle 9"/>
          <p:cNvSpPr>
            <a:spLocks noGrp="1" noChangeArrowheads="1"/>
          </p:cNvSpPr>
          <p:nvPr>
            <p:ph type="ftr" sz="quarter" idx="3"/>
          </p:nvPr>
        </p:nvSpPr>
        <p:spPr>
          <a:xfrm>
            <a:off x="3505200" y="6934200"/>
            <a:ext cx="3124200" cy="533400"/>
          </a:xfrm>
        </p:spPr>
        <p:txBody>
          <a:bodyPr/>
          <a:lstStyle>
            <a:lvl1pPr>
              <a:defRPr/>
            </a:lvl1pPr>
          </a:lstStyle>
          <a:p>
            <a:endParaRPr lang="en-US"/>
          </a:p>
        </p:txBody>
      </p:sp>
      <p:sp>
        <p:nvSpPr>
          <p:cNvPr id="4106" name="Rectangle 10"/>
          <p:cNvSpPr>
            <a:spLocks noGrp="1" noChangeArrowheads="1"/>
          </p:cNvSpPr>
          <p:nvPr>
            <p:ph type="sldNum" sz="quarter" idx="4"/>
          </p:nvPr>
        </p:nvSpPr>
        <p:spPr>
          <a:xfrm>
            <a:off x="7239000" y="6934200"/>
            <a:ext cx="2133600" cy="533400"/>
          </a:xfrm>
        </p:spPr>
        <p:txBody>
          <a:bodyPr/>
          <a:lstStyle>
            <a:lvl1pPr>
              <a:defRPr/>
            </a:lvl1pPr>
          </a:lstStyle>
          <a:p>
            <a:fld id="{18DCE9E9-986C-4313-9DCA-0FBDD2AD5966}" type="slidenum">
              <a:rPr lang="en-US"/>
              <a:pPr/>
              <a:t>‹#›</a:t>
            </a:fld>
            <a:endParaRPr lang="en-US"/>
          </a:p>
        </p:txBody>
      </p:sp>
      <p:sp>
        <p:nvSpPr>
          <p:cNvPr id="4107" name="Rectangle 11"/>
          <p:cNvSpPr>
            <a:spLocks noGrp="1" noChangeArrowheads="1"/>
          </p:cNvSpPr>
          <p:nvPr>
            <p:ph type="subTitle" sz="quarter" idx="1"/>
          </p:nvPr>
        </p:nvSpPr>
        <p:spPr>
          <a:xfrm>
            <a:off x="990600" y="1371600"/>
            <a:ext cx="6705600" cy="1066800"/>
          </a:xfrm>
        </p:spPr>
        <p:txBody>
          <a:bodyPr/>
          <a:lstStyle>
            <a:lvl1pPr marL="0" indent="0" algn="ctr">
              <a:buFontTx/>
              <a:buNone/>
              <a:defRPr sz="3200"/>
            </a:lvl1pPr>
          </a:lstStyle>
          <a:p>
            <a:pPr lvl="0"/>
            <a:r>
              <a:rPr lang="en-US" noProof="0" smtClean="0"/>
              <a:t>Click to edit Master subtitle style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10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100"/>
                </p:tgtEl>
              </p:cMediaNode>
            </p:video>
            <p:seq concurrent="1" nextAc="seek">
              <p:cTn id="8" restart="whenNotActive" fill="hold" evtFilter="cancelBubble" nodeType="interactiveSeq">
                <p:stCondLst>
                  <p:cond evt="onClick" delay="0">
                    <p:tgtEl>
                      <p:spTgt spid="410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100"/>
                                        </p:tgtEl>
                                      </p:cBhvr>
                                    </p:cmd>
                                  </p:childTnLst>
                                </p:cTn>
                              </p:par>
                            </p:childTnLst>
                          </p:cTn>
                        </p:par>
                      </p:childTnLst>
                    </p:cTn>
                  </p:par>
                </p:childTnLst>
              </p:cTn>
              <p:nextCondLst>
                <p:cond evt="onClick" delay="0">
                  <p:tgtEl>
                    <p:spTgt spid="4100"/>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70E3A7-6967-4A39-A25A-BAF6C60E9163}" type="slidenum">
              <a:rPr lang="en-US"/>
              <a:pPr/>
              <a:t>‹#›</a:t>
            </a:fld>
            <a:endParaRPr lang="en-US"/>
          </a:p>
        </p:txBody>
      </p:sp>
    </p:spTree>
    <p:extLst>
      <p:ext uri="{BB962C8B-B14F-4D97-AF65-F5344CB8AC3E}">
        <p14:creationId xmlns:p14="http://schemas.microsoft.com/office/powerpoint/2010/main" val="63871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3350" y="152400"/>
            <a:ext cx="19240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81200" y="152400"/>
            <a:ext cx="56197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9688A2E-87BD-4258-94C1-12322078389B}" type="slidenum">
              <a:rPr lang="en-US"/>
              <a:pPr/>
              <a:t>‹#›</a:t>
            </a:fld>
            <a:endParaRPr lang="en-US"/>
          </a:p>
        </p:txBody>
      </p:sp>
    </p:spTree>
    <p:extLst>
      <p:ext uri="{BB962C8B-B14F-4D97-AF65-F5344CB8AC3E}">
        <p14:creationId xmlns:p14="http://schemas.microsoft.com/office/powerpoint/2010/main" val="2302003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0150475" cy="3246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370" tIns="50685" rIns="101370" bIns="50685" rtlCol="0" anchor="ctr"/>
          <a:lstStyle/>
          <a:p>
            <a:pPr algn="ctr"/>
            <a:endParaRPr lang="en-US"/>
          </a:p>
        </p:txBody>
      </p:sp>
      <p:cxnSp>
        <p:nvCxnSpPr>
          <p:cNvPr id="18" name="Straight Connector 17"/>
          <p:cNvCxnSpPr/>
          <p:nvPr/>
        </p:nvCxnSpPr>
        <p:spPr>
          <a:xfrm>
            <a:off x="0" y="3237452"/>
            <a:ext cx="10150475" cy="175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791381" y="2614277"/>
            <a:ext cx="4567714" cy="1248107"/>
          </a:xfrm>
          <a:prstGeom prst="rect">
            <a:avLst/>
          </a:prstGeom>
          <a:solidFill>
            <a:schemeClr val="tx1"/>
          </a:solidFill>
          <a:ln w="76200" cmpd="thinThick">
            <a:solidFill>
              <a:schemeClr val="tx1"/>
            </a:solidFill>
            <a:miter lim="800000"/>
          </a:ln>
        </p:spPr>
        <p:txBody>
          <a:bodyPr vert="horz" lIns="101370" tIns="50685" rIns="101370" bIns="50685" rtlCol="0" anchor="ctr" anchorCtr="0">
            <a:normAutofit/>
          </a:bodyPr>
          <a:lstStyle/>
          <a:p>
            <a:pPr algn="ctr" defTabSz="1013704" rtl="0" eaLnBrk="1" latinLnBrk="0" hangingPunct="1">
              <a:spcBef>
                <a:spcPts val="443"/>
              </a:spcBef>
              <a:buNone/>
            </a:pPr>
            <a:endParaRPr lang="en-US" sz="20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847772" y="3370451"/>
            <a:ext cx="4454931" cy="474365"/>
          </a:xfrm>
        </p:spPr>
        <p:txBody>
          <a:bodyPr tIns="0" anchor="t">
            <a:noAutofit/>
          </a:bodyPr>
          <a:lstStyle>
            <a:lvl1pPr marL="0" indent="0" algn="ctr">
              <a:buNone/>
              <a:defRPr sz="1800" b="0" i="0" cap="none" spc="0" baseline="0">
                <a:solidFill>
                  <a:schemeClr val="bg1">
                    <a:lumMod val="75000"/>
                    <a:lumOff val="25000"/>
                  </a:schemeClr>
                </a:solidFill>
              </a:defRPr>
            </a:lvl1pPr>
            <a:lvl2pPr marL="506852" indent="0" algn="ctr">
              <a:buNone/>
              <a:defRPr>
                <a:solidFill>
                  <a:schemeClr val="tx1">
                    <a:tint val="75000"/>
                  </a:schemeClr>
                </a:solidFill>
              </a:defRPr>
            </a:lvl2pPr>
            <a:lvl3pPr marL="1013704" indent="0" algn="ctr">
              <a:buNone/>
              <a:defRPr>
                <a:solidFill>
                  <a:schemeClr val="tx1">
                    <a:tint val="75000"/>
                  </a:schemeClr>
                </a:solidFill>
              </a:defRPr>
            </a:lvl3pPr>
            <a:lvl4pPr marL="1520556" indent="0" algn="ctr">
              <a:buNone/>
              <a:defRPr>
                <a:solidFill>
                  <a:schemeClr val="tx1">
                    <a:tint val="75000"/>
                  </a:schemeClr>
                </a:solidFill>
              </a:defRPr>
            </a:lvl4pPr>
            <a:lvl5pPr marL="2027408" indent="0" algn="ctr">
              <a:buNone/>
              <a:defRPr>
                <a:solidFill>
                  <a:schemeClr val="tx1">
                    <a:tint val="75000"/>
                  </a:schemeClr>
                </a:solidFill>
              </a:defRPr>
            </a:lvl5pPr>
            <a:lvl6pPr marL="2534260" indent="0" algn="ctr">
              <a:buNone/>
              <a:defRPr>
                <a:solidFill>
                  <a:schemeClr val="tx1">
                    <a:tint val="75000"/>
                  </a:schemeClr>
                </a:solidFill>
              </a:defRPr>
            </a:lvl6pPr>
            <a:lvl7pPr marL="3041112" indent="0" algn="ctr">
              <a:buNone/>
              <a:defRPr>
                <a:solidFill>
                  <a:schemeClr val="tx1">
                    <a:tint val="75000"/>
                  </a:schemeClr>
                </a:solidFill>
              </a:defRPr>
            </a:lvl7pPr>
            <a:lvl8pPr marL="3547963" indent="0" algn="ctr">
              <a:buNone/>
              <a:defRPr>
                <a:solidFill>
                  <a:schemeClr val="tx1">
                    <a:tint val="75000"/>
                  </a:schemeClr>
                </a:solidFill>
              </a:defRPr>
            </a:lvl8pPr>
            <a:lvl9pPr marL="4054815"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847772" y="2653632"/>
            <a:ext cx="4454931" cy="663408"/>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endParaRPr lang="en-US"/>
          </a:p>
        </p:txBody>
      </p:sp>
      <p:sp>
        <p:nvSpPr>
          <p:cNvPr id="17" name="Slide Number Placeholder 16"/>
          <p:cNvSpPr>
            <a:spLocks noGrp="1"/>
          </p:cNvSpPr>
          <p:nvPr>
            <p:ph type="sldNum" sz="quarter" idx="11"/>
          </p:nvPr>
        </p:nvSpPr>
        <p:spPr/>
        <p:txBody>
          <a:bodyPr/>
          <a:lstStyle/>
          <a:p>
            <a:fld id="{18DCE9E9-986C-4313-9DCA-0FBDD2AD5966}" type="slidenum">
              <a:rPr lang="en-US" smtClean="0"/>
              <a:pPr/>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507524" y="2236472"/>
            <a:ext cx="9135428" cy="4510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endParaRPr lang="en-US"/>
          </a:p>
        </p:txBody>
      </p:sp>
      <p:sp>
        <p:nvSpPr>
          <p:cNvPr id="12" name="Slide Number Placeholder 11"/>
          <p:cNvSpPr>
            <a:spLocks noGrp="1"/>
          </p:cNvSpPr>
          <p:nvPr>
            <p:ph type="sldNum" sz="quarter" idx="15"/>
          </p:nvPr>
        </p:nvSpPr>
        <p:spPr/>
        <p:txBody>
          <a:bodyPr/>
          <a:lstStyle/>
          <a:p>
            <a:fld id="{9864D237-A0DB-4BE9-B172-1B2A3D534DB0}" type="slidenum">
              <a:rPr lang="en-US" smtClean="0"/>
              <a:pPr/>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4341387"/>
            <a:ext cx="10150475" cy="3248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370" tIns="50685" rIns="101370" bIns="50685" rtlCol="0" anchor="ctr"/>
          <a:lstStyle/>
          <a:p>
            <a:pPr algn="ctr"/>
            <a:endParaRPr lang="en-US"/>
          </a:p>
        </p:txBody>
      </p:sp>
      <p:cxnSp>
        <p:nvCxnSpPr>
          <p:cNvPr id="11" name="Straight Connector 10"/>
          <p:cNvCxnSpPr/>
          <p:nvPr/>
        </p:nvCxnSpPr>
        <p:spPr>
          <a:xfrm>
            <a:off x="0" y="4340263"/>
            <a:ext cx="10150475" cy="1757"/>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791381" y="3727454"/>
            <a:ext cx="4567714" cy="1248107"/>
          </a:xfrm>
          <a:prstGeom prst="rect">
            <a:avLst/>
          </a:prstGeom>
          <a:solidFill>
            <a:schemeClr val="tx1"/>
          </a:solidFill>
          <a:ln w="76200" cmpd="thinThick">
            <a:solidFill>
              <a:schemeClr val="tx1"/>
            </a:solidFill>
            <a:miter lim="800000"/>
          </a:ln>
        </p:spPr>
        <p:txBody>
          <a:bodyPr vert="horz" lIns="101370" tIns="50685" rIns="101370" bIns="50685" rtlCol="0" anchor="ctr" anchorCtr="0">
            <a:normAutofit/>
          </a:bodyPr>
          <a:lstStyle/>
          <a:p>
            <a:pPr algn="ctr" defTabSz="1013704" rtl="0" eaLnBrk="1" latinLnBrk="0" hangingPunct="1">
              <a:spcBef>
                <a:spcPts val="443"/>
              </a:spcBef>
              <a:buNone/>
            </a:pPr>
            <a:endParaRPr lang="en-US" sz="20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807424" y="3726576"/>
            <a:ext cx="4535629" cy="782248"/>
          </a:xfrm>
          <a:prstGeom prst="rect">
            <a:avLst/>
          </a:prstGeom>
          <a:noFill/>
          <a:ln w="98425" cmpd="thinThick">
            <a:noFill/>
            <a:miter lim="800000"/>
          </a:ln>
        </p:spPr>
        <p:txBody>
          <a:bodyPr vert="horz" lIns="101370" tIns="50685" rIns="101370" bIns="0" rtlCol="0" anchor="b" anchorCtr="0">
            <a:normAutofit/>
          </a:bodyPr>
          <a:lstStyle>
            <a:lvl1pPr>
              <a:defRPr kumimoji="0" lang="en-US" sz="20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795757" y="4520455"/>
            <a:ext cx="4558963" cy="439469"/>
          </a:xfrm>
        </p:spPr>
        <p:txBody>
          <a:bodyPr tIns="0" anchor="t" anchorCtr="0">
            <a:normAutofit/>
          </a:bodyPr>
          <a:lstStyle>
            <a:lvl1pPr marL="0" indent="0" algn="ctr">
              <a:buNone/>
              <a:defRPr kumimoji="0" lang="en-US" sz="18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506852" indent="0" algn="ctr">
              <a:buNone/>
              <a:defRPr>
                <a:solidFill>
                  <a:schemeClr val="tx1">
                    <a:tint val="75000"/>
                  </a:schemeClr>
                </a:solidFill>
              </a:defRPr>
            </a:lvl2pPr>
            <a:lvl3pPr marL="1013704" indent="0" algn="ctr">
              <a:buNone/>
              <a:defRPr>
                <a:solidFill>
                  <a:schemeClr val="tx1">
                    <a:tint val="75000"/>
                  </a:schemeClr>
                </a:solidFill>
              </a:defRPr>
            </a:lvl3pPr>
            <a:lvl4pPr marL="1520556" indent="0" algn="ctr">
              <a:buNone/>
              <a:defRPr>
                <a:solidFill>
                  <a:schemeClr val="tx1">
                    <a:tint val="75000"/>
                  </a:schemeClr>
                </a:solidFill>
              </a:defRPr>
            </a:lvl4pPr>
            <a:lvl5pPr marL="2027408" indent="0" algn="ctr">
              <a:buNone/>
              <a:defRPr>
                <a:solidFill>
                  <a:schemeClr val="tx1">
                    <a:tint val="75000"/>
                  </a:schemeClr>
                </a:solidFill>
              </a:defRPr>
            </a:lvl5pPr>
            <a:lvl6pPr marL="2534260" indent="0" algn="ctr">
              <a:buNone/>
              <a:defRPr>
                <a:solidFill>
                  <a:schemeClr val="tx1">
                    <a:tint val="75000"/>
                  </a:schemeClr>
                </a:solidFill>
              </a:defRPr>
            </a:lvl6pPr>
            <a:lvl7pPr marL="3041112" indent="0" algn="ctr">
              <a:buNone/>
              <a:defRPr>
                <a:solidFill>
                  <a:schemeClr val="tx1">
                    <a:tint val="75000"/>
                  </a:schemeClr>
                </a:solidFill>
              </a:defRPr>
            </a:lvl7pPr>
            <a:lvl8pPr marL="3547963" indent="0" algn="ctr">
              <a:buNone/>
              <a:defRPr>
                <a:solidFill>
                  <a:schemeClr val="tx1">
                    <a:tint val="75000"/>
                  </a:schemeClr>
                </a:solidFill>
              </a:defRPr>
            </a:lvl8pPr>
            <a:lvl9pPr marL="4054815"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endParaRPr lang="en-US"/>
          </a:p>
        </p:txBody>
      </p:sp>
      <p:sp>
        <p:nvSpPr>
          <p:cNvPr id="14" name="Slide Number Placeholder 13"/>
          <p:cNvSpPr>
            <a:spLocks noGrp="1"/>
          </p:cNvSpPr>
          <p:nvPr>
            <p:ph type="sldNum" sz="quarter" idx="11"/>
          </p:nvPr>
        </p:nvSpPr>
        <p:spPr/>
        <p:txBody>
          <a:bodyPr/>
          <a:lstStyle/>
          <a:p>
            <a:fld id="{A2141ABD-ACE2-4AD5-A732-E2765042F243}"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507525" y="2236472"/>
            <a:ext cx="4466209" cy="4432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5176742" y="2236472"/>
            <a:ext cx="4466209" cy="4432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endParaRPr lang="en-US"/>
          </a:p>
        </p:txBody>
      </p:sp>
      <p:sp>
        <p:nvSpPr>
          <p:cNvPr id="12" name="Slide Number Placeholder 11"/>
          <p:cNvSpPr>
            <a:spLocks noGrp="1"/>
          </p:cNvSpPr>
          <p:nvPr>
            <p:ph type="sldNum" sz="quarter" idx="16"/>
          </p:nvPr>
        </p:nvSpPr>
        <p:spPr/>
        <p:txBody>
          <a:bodyPr/>
          <a:lstStyle/>
          <a:p>
            <a:fld id="{E4964BA4-AB83-47CE-830F-C9234B1D425C}" type="slidenum">
              <a:rPr lang="en-US" smtClean="0"/>
              <a:pPr/>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507525" y="3120267"/>
            <a:ext cx="4466209" cy="35520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5176742" y="3116894"/>
            <a:ext cx="4466209" cy="35520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507524" y="2236472"/>
            <a:ext cx="4466209" cy="779223"/>
          </a:xfrm>
          <a:noFill/>
          <a:ln w="98425" cmpd="thinThick">
            <a:noFill/>
            <a:miter lim="800000"/>
          </a:ln>
        </p:spPr>
        <p:txBody>
          <a:bodyPr vert="horz" lIns="101370" tIns="50685" rIns="101370" bIns="50685" rtlCol="0" anchor="ctr" anchorCtr="0">
            <a:normAutofit/>
          </a:bodyPr>
          <a:lstStyle>
            <a:lvl1pPr marL="0" indent="0" algn="ctr" defTabSz="1013704" rtl="0" eaLnBrk="1" latinLnBrk="0" hangingPunct="1">
              <a:spcBef>
                <a:spcPts val="443"/>
              </a:spcBef>
              <a:buNone/>
              <a:defRPr lang="en-US" sz="2000" b="1" kern="1200" cap="none" spc="222" baseline="0" smtClean="0">
                <a:solidFill>
                  <a:schemeClr val="tx1"/>
                </a:solidFill>
                <a:latin typeface="+mj-lt"/>
                <a:ea typeface="+mj-ea"/>
                <a:cs typeface="Tunga" pitchFamily="2"/>
              </a:defRPr>
            </a:lvl1pPr>
            <a:lvl2pPr marL="506852" indent="0">
              <a:buNone/>
              <a:defRPr sz="1300"/>
            </a:lvl2pPr>
            <a:lvl3pPr marL="1013704" indent="0">
              <a:buNone/>
              <a:defRPr sz="1100"/>
            </a:lvl3pPr>
            <a:lvl4pPr marL="1520556" indent="0">
              <a:buNone/>
              <a:defRPr sz="1000"/>
            </a:lvl4pPr>
            <a:lvl5pPr marL="2027408" indent="0">
              <a:buNone/>
              <a:defRPr sz="1000"/>
            </a:lvl5pPr>
            <a:lvl6pPr marL="2534260" indent="0">
              <a:buNone/>
              <a:defRPr sz="1000"/>
            </a:lvl6pPr>
            <a:lvl7pPr marL="3041112" indent="0">
              <a:buNone/>
              <a:defRPr sz="1000"/>
            </a:lvl7pPr>
            <a:lvl8pPr marL="3547963" indent="0">
              <a:buNone/>
              <a:defRPr sz="1000"/>
            </a:lvl8pPr>
            <a:lvl9pPr marL="4054815" indent="0">
              <a:buNone/>
              <a:defRPr sz="1000"/>
            </a:lvl9pPr>
          </a:lstStyle>
          <a:p>
            <a:pPr lvl="0"/>
            <a:r>
              <a:rPr lang="en-US" smtClean="0"/>
              <a:t>Click to edit Master text styles</a:t>
            </a:r>
          </a:p>
        </p:txBody>
      </p:sp>
      <p:sp>
        <p:nvSpPr>
          <p:cNvPr id="21" name="Text Placeholder 3"/>
          <p:cNvSpPr>
            <a:spLocks noGrp="1"/>
          </p:cNvSpPr>
          <p:nvPr>
            <p:ph type="body" sz="half" idx="15"/>
          </p:nvPr>
        </p:nvSpPr>
        <p:spPr>
          <a:xfrm>
            <a:off x="5176742" y="2236472"/>
            <a:ext cx="4466209" cy="779223"/>
          </a:xfrm>
          <a:noFill/>
          <a:ln w="98425" cmpd="thinThick">
            <a:noFill/>
            <a:miter lim="800000"/>
          </a:ln>
        </p:spPr>
        <p:txBody>
          <a:bodyPr vert="horz" lIns="101370" tIns="50685" rIns="101370" bIns="50685" rtlCol="0" anchor="ctr" anchorCtr="0">
            <a:normAutofit/>
          </a:bodyPr>
          <a:lstStyle>
            <a:lvl1pPr marL="0" indent="0" algn="ctr" defTabSz="1013704" rtl="0" eaLnBrk="1" latinLnBrk="0" hangingPunct="1">
              <a:spcBef>
                <a:spcPts val="443"/>
              </a:spcBef>
              <a:buNone/>
              <a:defRPr lang="en-US" sz="2000" b="1" i="0" kern="1200" cap="none" spc="222" baseline="0" dirty="0" smtClean="0">
                <a:solidFill>
                  <a:schemeClr val="tx1"/>
                </a:solidFill>
                <a:latin typeface="+mj-lt"/>
                <a:ea typeface="+mj-ea"/>
                <a:cs typeface="Tunga" pitchFamily="2"/>
              </a:defRPr>
            </a:lvl1pPr>
            <a:lvl2pPr marL="506852" indent="0">
              <a:buNone/>
              <a:defRPr sz="1300"/>
            </a:lvl2pPr>
            <a:lvl3pPr marL="1013704" indent="0">
              <a:buNone/>
              <a:defRPr sz="1100"/>
            </a:lvl3pPr>
            <a:lvl4pPr marL="1520556" indent="0">
              <a:buNone/>
              <a:defRPr sz="1000"/>
            </a:lvl4pPr>
            <a:lvl5pPr marL="2027408" indent="0">
              <a:buNone/>
              <a:defRPr sz="1000"/>
            </a:lvl5pPr>
            <a:lvl6pPr marL="2534260" indent="0">
              <a:buNone/>
              <a:defRPr sz="1000"/>
            </a:lvl6pPr>
            <a:lvl7pPr marL="3041112" indent="0">
              <a:buNone/>
              <a:defRPr sz="1000"/>
            </a:lvl7pPr>
            <a:lvl8pPr marL="3547963" indent="0">
              <a:buNone/>
              <a:defRPr sz="1000"/>
            </a:lvl8pPr>
            <a:lvl9pPr marL="4054815" indent="0">
              <a:buNone/>
              <a:defRPr sz="1000"/>
            </a:lvl9pPr>
          </a:lstStyle>
          <a:p>
            <a:pPr marL="0" lvl="0" indent="0" algn="ctr" defTabSz="1013704" rtl="0" eaLnBrk="1" latinLnBrk="0" hangingPunct="1">
              <a:lnSpc>
                <a:spcPct val="110000"/>
              </a:lnSpc>
              <a:spcBef>
                <a:spcPts val="443"/>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endParaRPr lang="en-US"/>
          </a:p>
        </p:txBody>
      </p:sp>
      <p:sp>
        <p:nvSpPr>
          <p:cNvPr id="12" name="Slide Number Placeholder 11"/>
          <p:cNvSpPr>
            <a:spLocks noGrp="1"/>
          </p:cNvSpPr>
          <p:nvPr>
            <p:ph type="sldNum" sz="quarter" idx="17"/>
          </p:nvPr>
        </p:nvSpPr>
        <p:spPr/>
        <p:txBody>
          <a:bodyPr/>
          <a:lstStyle/>
          <a:p>
            <a:fld id="{663B84D1-3C78-4829-AD1F-214D8DF2B811}" type="slidenum">
              <a:rPr lang="en-US" smtClean="0"/>
              <a:pPr/>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endParaRPr lang="en-US"/>
          </a:p>
        </p:txBody>
      </p:sp>
      <p:sp>
        <p:nvSpPr>
          <p:cNvPr id="16" name="Slide Number Placeholder 15"/>
          <p:cNvSpPr>
            <a:spLocks noGrp="1"/>
          </p:cNvSpPr>
          <p:nvPr>
            <p:ph type="sldNum" sz="quarter" idx="11"/>
          </p:nvPr>
        </p:nvSpPr>
        <p:spPr/>
        <p:txBody>
          <a:bodyPr/>
          <a:lstStyle/>
          <a:p>
            <a:fld id="{6711688E-DC23-45F7-AC18-C7BFB4AD7E39}"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US"/>
          </a:p>
        </p:txBody>
      </p:sp>
      <p:sp>
        <p:nvSpPr>
          <p:cNvPr id="8" name="Slide Number Placeholder 7"/>
          <p:cNvSpPr>
            <a:spLocks noGrp="1"/>
          </p:cNvSpPr>
          <p:nvPr>
            <p:ph type="sldNum" sz="quarter" idx="11"/>
          </p:nvPr>
        </p:nvSpPr>
        <p:spPr/>
        <p:txBody>
          <a:bodyPr/>
          <a:lstStyle/>
          <a:p>
            <a:fld id="{1E6DCF34-7A3C-47D1-816B-775944F5D8C6}"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649452" y="2118831"/>
            <a:ext cx="6851571" cy="3885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928590" y="6102230"/>
            <a:ext cx="6293295" cy="607187"/>
          </a:xfrm>
        </p:spPr>
        <p:txBody>
          <a:bodyPr vert="horz" lIns="101370" tIns="0" rIns="101370" bIns="50685" rtlCol="0" anchor="ctr">
            <a:normAutofit/>
          </a:bodyPr>
          <a:lstStyle>
            <a:lvl1pPr marL="0" indent="0" algn="ctr" defTabSz="1013704" rtl="0" eaLnBrk="1" latinLnBrk="0" hangingPunct="1">
              <a:lnSpc>
                <a:spcPct val="100000"/>
              </a:lnSpc>
              <a:spcBef>
                <a:spcPts val="0"/>
              </a:spcBef>
              <a:buClr>
                <a:schemeClr val="accent1"/>
              </a:buClr>
              <a:buFont typeface="Arial" pitchFamily="34" charset="0"/>
              <a:buNone/>
              <a:defRPr lang="en-US" sz="1600" b="0" i="0" kern="1200" cap="none" spc="0" baseline="0" smtClean="0">
                <a:solidFill>
                  <a:schemeClr val="tx1"/>
                </a:solidFill>
                <a:latin typeface="+mn-lt"/>
                <a:ea typeface="+mn-ea"/>
                <a:cs typeface="Tahoma" pitchFamily="34" charset="0"/>
              </a:defRPr>
            </a:lvl1pPr>
            <a:lvl2pPr marL="506852" indent="0">
              <a:buNone/>
              <a:defRPr sz="1300"/>
            </a:lvl2pPr>
            <a:lvl3pPr marL="1013704" indent="0">
              <a:buNone/>
              <a:defRPr sz="1100"/>
            </a:lvl3pPr>
            <a:lvl4pPr marL="1520556" indent="0">
              <a:buNone/>
              <a:defRPr sz="1000"/>
            </a:lvl4pPr>
            <a:lvl5pPr marL="2027408" indent="0">
              <a:buNone/>
              <a:defRPr sz="1000"/>
            </a:lvl5pPr>
            <a:lvl6pPr marL="2534260" indent="0">
              <a:buNone/>
              <a:defRPr sz="1000"/>
            </a:lvl6pPr>
            <a:lvl7pPr marL="3041112" indent="0">
              <a:buNone/>
              <a:defRPr sz="1000"/>
            </a:lvl7pPr>
            <a:lvl8pPr marL="3547963" indent="0">
              <a:buNone/>
              <a:defRPr sz="1000"/>
            </a:lvl8pPr>
            <a:lvl9pPr marL="4054815" indent="0">
              <a:buNone/>
              <a:defRPr sz="10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endParaRPr lang="en-US"/>
          </a:p>
        </p:txBody>
      </p:sp>
      <p:sp>
        <p:nvSpPr>
          <p:cNvPr id="19" name="Slide Number Placeholder 18"/>
          <p:cNvSpPr>
            <a:spLocks noGrp="1"/>
          </p:cNvSpPr>
          <p:nvPr>
            <p:ph type="sldNum" sz="quarter" idx="16"/>
          </p:nvPr>
        </p:nvSpPr>
        <p:spPr/>
        <p:txBody>
          <a:bodyPr/>
          <a:lstStyle/>
          <a:p>
            <a:fld id="{BBF7C226-8CAF-48E0-A184-49CA71D7D895}" type="slidenum">
              <a:rPr lang="en-US" smtClean="0"/>
              <a:pPr/>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64D237-A0DB-4BE9-B172-1B2A3D534DB0}" type="slidenum">
              <a:rPr lang="en-US"/>
              <a:pPr/>
              <a:t>‹#›</a:t>
            </a:fld>
            <a:endParaRPr lang="en-US"/>
          </a:p>
        </p:txBody>
      </p:sp>
    </p:spTree>
    <p:extLst>
      <p:ext uri="{BB962C8B-B14F-4D97-AF65-F5344CB8AC3E}">
        <p14:creationId xmlns:p14="http://schemas.microsoft.com/office/powerpoint/2010/main" val="2130195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056081" y="2243216"/>
            <a:ext cx="6038314" cy="3612035"/>
          </a:xfrm>
          <a:solidFill>
            <a:schemeClr val="tx1"/>
          </a:solidFill>
          <a:ln w="69850" cmpd="dbl">
            <a:solidFill>
              <a:schemeClr val="tx1"/>
            </a:solidFill>
            <a:miter lim="800000"/>
          </a:ln>
        </p:spPr>
        <p:txBody>
          <a:bodyPr vert="horz" lIns="101370" tIns="50685" rIns="101370" bIns="50685" rtlCol="0" anchor="ctr" anchorCtr="0">
            <a:normAutofit/>
          </a:bodyPr>
          <a:lstStyle>
            <a:lvl1pPr marL="0" indent="0" algn="ctr" defTabSz="1013704" rtl="0" eaLnBrk="1" latinLnBrk="0" hangingPunct="1">
              <a:spcBef>
                <a:spcPts val="443"/>
              </a:spcBef>
              <a:buNone/>
              <a:defRPr lang="en-US" sz="2000" b="0" kern="1200" cap="none" spc="0" baseline="0" dirty="0">
                <a:solidFill>
                  <a:schemeClr val="bg1"/>
                </a:solidFill>
                <a:latin typeface="+mj-lt"/>
                <a:ea typeface="+mj-ea"/>
                <a:cs typeface="Tunga" pitchFamily="2"/>
              </a:defRPr>
            </a:lvl1pPr>
            <a:lvl2pPr marL="506852" indent="0">
              <a:buNone/>
              <a:defRPr sz="3100"/>
            </a:lvl2pPr>
            <a:lvl3pPr marL="1013704" indent="0">
              <a:buNone/>
              <a:defRPr sz="2700"/>
            </a:lvl3pPr>
            <a:lvl4pPr marL="1520556" indent="0">
              <a:buNone/>
              <a:defRPr sz="2200"/>
            </a:lvl4pPr>
            <a:lvl5pPr marL="2027408" indent="0">
              <a:buNone/>
              <a:defRPr sz="2200"/>
            </a:lvl5pPr>
            <a:lvl6pPr marL="2534260" indent="0">
              <a:buNone/>
              <a:defRPr sz="2200"/>
            </a:lvl6pPr>
            <a:lvl7pPr marL="3041112" indent="0">
              <a:buNone/>
              <a:defRPr sz="2200"/>
            </a:lvl7pPr>
            <a:lvl8pPr marL="3547963" indent="0">
              <a:buNone/>
              <a:defRPr sz="2200"/>
            </a:lvl8pPr>
            <a:lvl9pPr marL="4054815" indent="0">
              <a:buNone/>
              <a:defRPr sz="2200"/>
            </a:lvl9pPr>
          </a:lstStyle>
          <a:p>
            <a:r>
              <a:rPr lang="en-US" smtClean="0"/>
              <a:t>Click icon to add picture</a:t>
            </a:r>
            <a:endParaRPr lang="en-US" dirty="0"/>
          </a:p>
        </p:txBody>
      </p:sp>
      <p:sp>
        <p:nvSpPr>
          <p:cNvPr id="25" name="Text Placeholder 24"/>
          <p:cNvSpPr>
            <a:spLocks noGrp="1"/>
          </p:cNvSpPr>
          <p:nvPr>
            <p:ph type="body" sz="quarter" idx="13"/>
          </p:nvPr>
        </p:nvSpPr>
        <p:spPr>
          <a:xfrm>
            <a:off x="1928590" y="6105603"/>
            <a:ext cx="6293295" cy="607187"/>
          </a:xfrm>
        </p:spPr>
        <p:txBody>
          <a:bodyPr vert="horz" lIns="101370" tIns="0" rIns="101370" bIns="0" rtlCol="0" anchor="ctr" anchorCtr="0">
            <a:normAutofit/>
          </a:bodyPr>
          <a:lstStyle>
            <a:lvl1pPr marL="0" indent="0">
              <a:spcBef>
                <a:spcPts val="0"/>
              </a:spcBef>
              <a:buNone/>
              <a:defRPr lang="en-US" sz="1600" b="0" i="0" kern="1200" cap="none" spc="33" baseline="0" smtClean="0">
                <a:solidFill>
                  <a:schemeClr val="tx2"/>
                </a:solidFill>
                <a:latin typeface="+mn-lt"/>
                <a:ea typeface="+mn-ea"/>
                <a:cs typeface="Tahoma" pitchFamily="34" charset="0"/>
              </a:defRPr>
            </a:lvl1pPr>
            <a:lvl2pPr marL="190069" indent="1760">
              <a:buNone/>
              <a:defRPr>
                <a:solidFill>
                  <a:schemeClr val="bg2"/>
                </a:solidFill>
              </a:defRPr>
            </a:lvl2pPr>
            <a:lvl3pPr marL="381899" indent="7040">
              <a:buNone/>
              <a:defRPr>
                <a:solidFill>
                  <a:schemeClr val="bg2"/>
                </a:solidFill>
              </a:defRPr>
            </a:lvl3pPr>
            <a:lvl4pPr marL="571969" indent="3520">
              <a:buNone/>
              <a:defRPr>
                <a:solidFill>
                  <a:schemeClr val="bg2"/>
                </a:solidFill>
              </a:defRPr>
            </a:lvl4pPr>
            <a:lvl5pPr marL="763798" indent="-1760">
              <a:buNone/>
              <a:defRPr>
                <a:solidFill>
                  <a:schemeClr val="bg2"/>
                </a:solidFill>
              </a:defRPr>
            </a:lvl5pPr>
          </a:lstStyle>
          <a:p>
            <a:pPr marL="0" lvl="0" indent="0" algn="ctr" defTabSz="1013704" rtl="0" eaLnBrk="1" latinLnBrk="0" hangingPunct="1">
              <a:spcBef>
                <a:spcPts val="665"/>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791381" y="1079444"/>
            <a:ext cx="4567714" cy="77585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3309478" y="302332"/>
            <a:ext cx="3531519" cy="323271"/>
          </a:xfrm>
        </p:spPr>
        <p:txBody>
          <a:bodyPr/>
          <a:lstStyle/>
          <a:p>
            <a:endParaRPr lang="en-US"/>
          </a:p>
        </p:txBody>
      </p:sp>
      <p:sp>
        <p:nvSpPr>
          <p:cNvPr id="14" name="Slide Number Placeholder 13"/>
          <p:cNvSpPr>
            <a:spLocks noGrp="1"/>
          </p:cNvSpPr>
          <p:nvPr>
            <p:ph type="sldNum" sz="quarter" idx="15"/>
          </p:nvPr>
        </p:nvSpPr>
        <p:spPr>
          <a:xfrm>
            <a:off x="4483127" y="6830854"/>
            <a:ext cx="1184222" cy="337326"/>
          </a:xfrm>
        </p:spPr>
        <p:txBody>
          <a:bodyPr/>
          <a:lstStyle/>
          <a:p>
            <a:fld id="{1AF361AD-A4C3-4D48-A386-D127E65F8210}" type="slidenum">
              <a:rPr lang="en-US" smtClean="0"/>
              <a:pPr/>
              <a:t>‹#›</a:t>
            </a:fld>
            <a:endParaRPr lang="en-US"/>
          </a:p>
        </p:txBody>
      </p:sp>
      <p:sp>
        <p:nvSpPr>
          <p:cNvPr id="15" name="Footer Placeholder 14"/>
          <p:cNvSpPr>
            <a:spLocks noGrp="1"/>
          </p:cNvSpPr>
          <p:nvPr>
            <p:ph type="ftr" sz="quarter" idx="16"/>
          </p:nvPr>
        </p:nvSpPr>
        <p:spPr>
          <a:xfrm>
            <a:off x="1607159" y="7178722"/>
            <a:ext cx="6936158" cy="323271"/>
          </a:xfrm>
        </p:spPr>
        <p:txBody>
          <a:bodyPr/>
          <a:lstStyle/>
          <a:p>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0E3A7-6967-4A39-A25A-BAF6C60E916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748397" y="3794916"/>
            <a:ext cx="7589838" cy="1763"/>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8543316" cy="7589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370" tIns="50685" rIns="101370" bIns="50685" rtlCol="0" anchor="ctr"/>
          <a:lstStyle/>
          <a:p>
            <a:pPr algn="ctr"/>
            <a:endParaRPr lang="en-US"/>
          </a:p>
        </p:txBody>
      </p:sp>
      <p:sp>
        <p:nvSpPr>
          <p:cNvPr id="3" name="Vertical Text Placeholder 2"/>
          <p:cNvSpPr>
            <a:spLocks noGrp="1"/>
          </p:cNvSpPr>
          <p:nvPr>
            <p:ph type="body" orient="vert" idx="1"/>
          </p:nvPr>
        </p:nvSpPr>
        <p:spPr>
          <a:xfrm>
            <a:off x="507524" y="1011980"/>
            <a:ext cx="7359094" cy="556588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88A2E-87BD-4258-94C1-12322078389B}" type="slidenum">
              <a:rPr lang="en-US" smtClean="0"/>
              <a:pPr/>
              <a:t>‹#›</a:t>
            </a:fld>
            <a:endParaRPr lang="en-US"/>
          </a:p>
        </p:txBody>
      </p:sp>
      <p:sp>
        <p:nvSpPr>
          <p:cNvPr id="2" name="Vertical Title 1"/>
          <p:cNvSpPr>
            <a:spLocks noGrp="1"/>
          </p:cNvSpPr>
          <p:nvPr>
            <p:ph type="title" orient="vert"/>
          </p:nvPr>
        </p:nvSpPr>
        <p:spPr>
          <a:xfrm>
            <a:off x="8035793" y="1011980"/>
            <a:ext cx="1029012" cy="5565881"/>
          </a:xfrm>
        </p:spPr>
        <p:txBody>
          <a:bodyPr vert="eaVert"/>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1688" y="4876800"/>
            <a:ext cx="8628062" cy="15081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1688" y="3216275"/>
            <a:ext cx="8628062" cy="16605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2141ABD-ACE2-4AD5-A732-E2765042F243}" type="slidenum">
              <a:rPr lang="en-US"/>
              <a:pPr/>
              <a:t>‹#›</a:t>
            </a:fld>
            <a:endParaRPr lang="en-US"/>
          </a:p>
        </p:txBody>
      </p:sp>
    </p:spTree>
    <p:extLst>
      <p:ext uri="{BB962C8B-B14F-4D97-AF65-F5344CB8AC3E}">
        <p14:creationId xmlns:p14="http://schemas.microsoft.com/office/powerpoint/2010/main" val="151575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81200" y="1447800"/>
            <a:ext cx="37719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05500" y="1447800"/>
            <a:ext cx="37719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4964BA4-AB83-47CE-830F-C9234B1D425C}" type="slidenum">
              <a:rPr lang="en-US"/>
              <a:pPr/>
              <a:t>‹#›</a:t>
            </a:fld>
            <a:endParaRPr lang="en-US"/>
          </a:p>
        </p:txBody>
      </p:sp>
    </p:spTree>
    <p:extLst>
      <p:ext uri="{BB962C8B-B14F-4D97-AF65-F5344CB8AC3E}">
        <p14:creationId xmlns:p14="http://schemas.microsoft.com/office/powerpoint/2010/main" val="2721823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9134475" cy="126523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698625"/>
            <a:ext cx="4484688"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06650"/>
            <a:ext cx="4484688"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56200" y="1698625"/>
            <a:ext cx="4486275"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56200" y="2406650"/>
            <a:ext cx="4486275"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63B84D1-3C78-4829-AD1F-214D8DF2B811}" type="slidenum">
              <a:rPr lang="en-US"/>
              <a:pPr/>
              <a:t>‹#›</a:t>
            </a:fld>
            <a:endParaRPr lang="en-US"/>
          </a:p>
        </p:txBody>
      </p:sp>
    </p:spTree>
    <p:extLst>
      <p:ext uri="{BB962C8B-B14F-4D97-AF65-F5344CB8AC3E}">
        <p14:creationId xmlns:p14="http://schemas.microsoft.com/office/powerpoint/2010/main" val="402911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711688E-DC23-45F7-AC18-C7BFB4AD7E39}" type="slidenum">
              <a:rPr lang="en-US"/>
              <a:pPr/>
              <a:t>‹#›</a:t>
            </a:fld>
            <a:endParaRPr lang="en-US"/>
          </a:p>
        </p:txBody>
      </p:sp>
    </p:spTree>
    <p:extLst>
      <p:ext uri="{BB962C8B-B14F-4D97-AF65-F5344CB8AC3E}">
        <p14:creationId xmlns:p14="http://schemas.microsoft.com/office/powerpoint/2010/main" val="1062757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E6DCF34-7A3C-47D1-816B-775944F5D8C6}" type="slidenum">
              <a:rPr lang="en-US"/>
              <a:pPr/>
              <a:t>‹#›</a:t>
            </a:fld>
            <a:endParaRPr lang="en-US"/>
          </a:p>
        </p:txBody>
      </p:sp>
    </p:spTree>
    <p:extLst>
      <p:ext uri="{BB962C8B-B14F-4D97-AF65-F5344CB8AC3E}">
        <p14:creationId xmlns:p14="http://schemas.microsoft.com/office/powerpoint/2010/main" val="50244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1625"/>
            <a:ext cx="3338513" cy="12858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68750" y="301625"/>
            <a:ext cx="5673725" cy="6478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87500"/>
            <a:ext cx="3338513" cy="51927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BF7C226-8CAF-48E0-A184-49CA71D7D895}" type="slidenum">
              <a:rPr lang="en-US"/>
              <a:pPr/>
              <a:t>‹#›</a:t>
            </a:fld>
            <a:endParaRPr lang="en-US"/>
          </a:p>
        </p:txBody>
      </p:sp>
    </p:spTree>
    <p:extLst>
      <p:ext uri="{BB962C8B-B14F-4D97-AF65-F5344CB8AC3E}">
        <p14:creationId xmlns:p14="http://schemas.microsoft.com/office/powerpoint/2010/main" val="2786288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9138" y="5313363"/>
            <a:ext cx="6091237" cy="62706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89138" y="677863"/>
            <a:ext cx="6091237" cy="45545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989138" y="5940425"/>
            <a:ext cx="6091237" cy="890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F361AD-A4C3-4D48-A386-D127E65F8210}" type="slidenum">
              <a:rPr lang="en-US"/>
              <a:pPr/>
              <a:t>‹#›</a:t>
            </a:fld>
            <a:endParaRPr lang="en-US"/>
          </a:p>
        </p:txBody>
      </p:sp>
    </p:spTree>
    <p:extLst>
      <p:ext uri="{BB962C8B-B14F-4D97-AF65-F5344CB8AC3E}">
        <p14:creationId xmlns:p14="http://schemas.microsoft.com/office/powerpoint/2010/main" val="1978881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ideo" Target="file:///C:\My%20Documents\AnimatedSeriesVol2Setup\CD%20Files\Office97\Money_Text.avi"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32" name="Money_Text.avi">
            <a:hlinkClick r:id="" action="ppaction://media"/>
          </p:cNvPr>
          <p:cNvPicPr>
            <a:picLocks noChangeAspect="1" noChangeArrowheads="1"/>
          </p:cNvPicPr>
          <p:nvPr>
            <a:videoFile r:link="rId13"/>
          </p:nvPr>
        </p:nvPicPr>
        <p:blipFill>
          <a:blip r:embed="rId15">
            <a:extLst>
              <a:ext uri="{28A0092B-C50C-407E-A947-70E740481C1C}">
                <a14:useLocalDpi xmlns:a14="http://schemas.microsoft.com/office/drawing/2010/main" val="0"/>
              </a:ext>
            </a:extLst>
          </a:blip>
          <a:srcRect/>
          <a:stretch>
            <a:fillRect/>
          </a:stretch>
        </p:blipFill>
        <p:spPr bwMode="auto">
          <a:xfrm>
            <a:off x="0" y="0"/>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9"/>
          <p:cNvSpPr>
            <a:spLocks noGrp="1" noChangeArrowheads="1"/>
          </p:cNvSpPr>
          <p:nvPr>
            <p:ph type="title"/>
          </p:nvPr>
        </p:nvSpPr>
        <p:spPr bwMode="auto">
          <a:xfrm>
            <a:off x="1981200" y="152400"/>
            <a:ext cx="7696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4" name="Rectangle 10"/>
          <p:cNvSpPr>
            <a:spLocks noGrp="1" noChangeArrowheads="1"/>
          </p:cNvSpPr>
          <p:nvPr>
            <p:ph type="body" idx="1"/>
          </p:nvPr>
        </p:nvSpPr>
        <p:spPr bwMode="auto">
          <a:xfrm>
            <a:off x="1981200" y="14478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5" name="Rectangle 11"/>
          <p:cNvSpPr>
            <a:spLocks noGrp="1" noChangeArrowheads="1"/>
          </p:cNvSpPr>
          <p:nvPr>
            <p:ph type="dt" sz="half" idx="2"/>
          </p:nvPr>
        </p:nvSpPr>
        <p:spPr bwMode="auto">
          <a:xfrm>
            <a:off x="1981200" y="6934200"/>
            <a:ext cx="1447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6" name="Rectangle 12"/>
          <p:cNvSpPr>
            <a:spLocks noGrp="1" noChangeArrowheads="1"/>
          </p:cNvSpPr>
          <p:nvPr>
            <p:ph type="ftr" sz="quarter" idx="3"/>
          </p:nvPr>
        </p:nvSpPr>
        <p:spPr bwMode="auto">
          <a:xfrm>
            <a:off x="4191000" y="6934200"/>
            <a:ext cx="3124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7" name="Rectangle 13"/>
          <p:cNvSpPr>
            <a:spLocks noGrp="1" noChangeArrowheads="1"/>
          </p:cNvSpPr>
          <p:nvPr>
            <p:ph type="sldNum" sz="quarter" idx="4"/>
          </p:nvPr>
        </p:nvSpPr>
        <p:spPr bwMode="auto">
          <a:xfrm>
            <a:off x="8229600" y="6934200"/>
            <a:ext cx="1447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C6967A5-2C0D-41C5-B469-F8FC6F2C70A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03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032"/>
                </p:tgtEl>
              </p:cMediaNode>
            </p:video>
            <p:seq concurrent="1" nextAc="seek">
              <p:cTn id="8" restart="whenNotActive" fill="hold" evtFilter="cancelBubble" nodeType="interactiveSeq">
                <p:stCondLst>
                  <p:cond evt="onClick" delay="0">
                    <p:tgtEl>
                      <p:spTgt spid="103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032"/>
                                        </p:tgtEl>
                                      </p:cBhvr>
                                    </p:cmd>
                                  </p:childTnLst>
                                </p:cTn>
                              </p:par>
                            </p:childTnLst>
                          </p:cTn>
                        </p:par>
                      </p:childTnLst>
                    </p:cTn>
                  </p:par>
                </p:childTnLst>
              </p:cTn>
              <p:nextCondLst>
                <p:cond evt="onClick" delay="0">
                  <p:tgtEl>
                    <p:spTgt spid="1032"/>
                  </p:tgtEl>
                </p:cond>
              </p:nextCondLst>
            </p:seq>
          </p:childTnLst>
        </p:cTn>
      </p:par>
    </p:tnLst>
  </p:timing>
  <p:txStyles>
    <p:titleStyle>
      <a:lvl1pPr algn="l" defTabSz="1014413" rtl="0" eaLnBrk="1" fontAlgn="base" hangingPunct="1">
        <a:spcBef>
          <a:spcPct val="0"/>
        </a:spcBef>
        <a:spcAft>
          <a:spcPct val="0"/>
        </a:spcAft>
        <a:defRPr sz="4900">
          <a:solidFill>
            <a:schemeClr val="tx2"/>
          </a:solidFill>
          <a:latin typeface="+mj-lt"/>
          <a:ea typeface="+mj-ea"/>
          <a:cs typeface="+mj-cs"/>
        </a:defRPr>
      </a:lvl1pPr>
      <a:lvl2pPr algn="l" defTabSz="1014413" rtl="0" eaLnBrk="1" fontAlgn="base" hangingPunct="1">
        <a:spcBef>
          <a:spcPct val="0"/>
        </a:spcBef>
        <a:spcAft>
          <a:spcPct val="0"/>
        </a:spcAft>
        <a:defRPr sz="4900">
          <a:solidFill>
            <a:schemeClr val="tx2"/>
          </a:solidFill>
          <a:latin typeface="Times New Roman" charset="0"/>
        </a:defRPr>
      </a:lvl2pPr>
      <a:lvl3pPr algn="l" defTabSz="1014413" rtl="0" eaLnBrk="1" fontAlgn="base" hangingPunct="1">
        <a:spcBef>
          <a:spcPct val="0"/>
        </a:spcBef>
        <a:spcAft>
          <a:spcPct val="0"/>
        </a:spcAft>
        <a:defRPr sz="4900">
          <a:solidFill>
            <a:schemeClr val="tx2"/>
          </a:solidFill>
          <a:latin typeface="Times New Roman" charset="0"/>
        </a:defRPr>
      </a:lvl3pPr>
      <a:lvl4pPr algn="l" defTabSz="1014413" rtl="0" eaLnBrk="1" fontAlgn="base" hangingPunct="1">
        <a:spcBef>
          <a:spcPct val="0"/>
        </a:spcBef>
        <a:spcAft>
          <a:spcPct val="0"/>
        </a:spcAft>
        <a:defRPr sz="4900">
          <a:solidFill>
            <a:schemeClr val="tx2"/>
          </a:solidFill>
          <a:latin typeface="Times New Roman" charset="0"/>
        </a:defRPr>
      </a:lvl4pPr>
      <a:lvl5pPr algn="l" defTabSz="1014413" rtl="0" eaLnBrk="1" fontAlgn="base" hangingPunct="1">
        <a:spcBef>
          <a:spcPct val="0"/>
        </a:spcBef>
        <a:spcAft>
          <a:spcPct val="0"/>
        </a:spcAft>
        <a:defRPr sz="4900">
          <a:solidFill>
            <a:schemeClr val="tx2"/>
          </a:solidFill>
          <a:latin typeface="Times New Roman" charset="0"/>
        </a:defRPr>
      </a:lvl5pPr>
      <a:lvl6pPr marL="457200" algn="l" defTabSz="1014413" rtl="0" eaLnBrk="1" fontAlgn="base" hangingPunct="1">
        <a:spcBef>
          <a:spcPct val="0"/>
        </a:spcBef>
        <a:spcAft>
          <a:spcPct val="0"/>
        </a:spcAft>
        <a:defRPr sz="4900">
          <a:solidFill>
            <a:schemeClr val="tx2"/>
          </a:solidFill>
          <a:latin typeface="Times New Roman" charset="0"/>
        </a:defRPr>
      </a:lvl6pPr>
      <a:lvl7pPr marL="914400" algn="l" defTabSz="1014413" rtl="0" eaLnBrk="1" fontAlgn="base" hangingPunct="1">
        <a:spcBef>
          <a:spcPct val="0"/>
        </a:spcBef>
        <a:spcAft>
          <a:spcPct val="0"/>
        </a:spcAft>
        <a:defRPr sz="4900">
          <a:solidFill>
            <a:schemeClr val="tx2"/>
          </a:solidFill>
          <a:latin typeface="Times New Roman" charset="0"/>
        </a:defRPr>
      </a:lvl7pPr>
      <a:lvl8pPr marL="1371600" algn="l" defTabSz="1014413" rtl="0" eaLnBrk="1" fontAlgn="base" hangingPunct="1">
        <a:spcBef>
          <a:spcPct val="0"/>
        </a:spcBef>
        <a:spcAft>
          <a:spcPct val="0"/>
        </a:spcAft>
        <a:defRPr sz="4900">
          <a:solidFill>
            <a:schemeClr val="tx2"/>
          </a:solidFill>
          <a:latin typeface="Times New Roman" charset="0"/>
        </a:defRPr>
      </a:lvl8pPr>
      <a:lvl9pPr marL="1828800" algn="l" defTabSz="1014413" rtl="0" eaLnBrk="1" fontAlgn="base" hangingPunct="1">
        <a:spcBef>
          <a:spcPct val="0"/>
        </a:spcBef>
        <a:spcAft>
          <a:spcPct val="0"/>
        </a:spcAft>
        <a:defRPr sz="4900">
          <a:solidFill>
            <a:schemeClr val="tx2"/>
          </a:solidFill>
          <a:latin typeface="Times New Roman" charset="0"/>
        </a:defRPr>
      </a:lvl9pPr>
    </p:titleStyle>
    <p:bodyStyle>
      <a:lvl1pPr marL="379413" indent="-379413" algn="l" defTabSz="1014413" rtl="0" eaLnBrk="1" fontAlgn="base" hangingPunct="1">
        <a:spcBef>
          <a:spcPct val="20000"/>
        </a:spcBef>
        <a:spcAft>
          <a:spcPct val="0"/>
        </a:spcAft>
        <a:buChar char="•"/>
        <a:defRPr sz="3500">
          <a:solidFill>
            <a:schemeClr val="tx1"/>
          </a:solidFill>
          <a:latin typeface="+mn-lt"/>
          <a:ea typeface="+mn-ea"/>
          <a:cs typeface="+mn-cs"/>
        </a:defRPr>
      </a:lvl1pPr>
      <a:lvl2pPr marL="823913" indent="-317500" algn="l" defTabSz="1014413" rtl="0" eaLnBrk="1" fontAlgn="base" hangingPunct="1">
        <a:spcBef>
          <a:spcPct val="20000"/>
        </a:spcBef>
        <a:spcAft>
          <a:spcPct val="0"/>
        </a:spcAft>
        <a:buChar char="–"/>
        <a:defRPr sz="3100">
          <a:solidFill>
            <a:schemeClr val="tx1"/>
          </a:solidFill>
          <a:latin typeface="+mn-lt"/>
        </a:defRPr>
      </a:lvl2pPr>
      <a:lvl3pPr marL="1266825" indent="-252413" algn="l" defTabSz="1014413" rtl="0" eaLnBrk="1" fontAlgn="base" hangingPunct="1">
        <a:spcBef>
          <a:spcPct val="20000"/>
        </a:spcBef>
        <a:spcAft>
          <a:spcPct val="0"/>
        </a:spcAft>
        <a:buChar char="•"/>
        <a:defRPr sz="2700">
          <a:solidFill>
            <a:schemeClr val="tx1"/>
          </a:solidFill>
          <a:latin typeface="+mn-lt"/>
        </a:defRPr>
      </a:lvl3pPr>
      <a:lvl4pPr marL="1773238" indent="-252413" algn="l" defTabSz="1014413" rtl="0" eaLnBrk="1" fontAlgn="base" hangingPunct="1">
        <a:spcBef>
          <a:spcPct val="20000"/>
        </a:spcBef>
        <a:spcAft>
          <a:spcPct val="0"/>
        </a:spcAft>
        <a:buChar char="–"/>
        <a:defRPr sz="2200">
          <a:solidFill>
            <a:schemeClr val="tx1"/>
          </a:solidFill>
          <a:latin typeface="+mn-lt"/>
        </a:defRPr>
      </a:lvl4pPr>
      <a:lvl5pPr marL="2281238" indent="-254000" algn="l" defTabSz="1014413" rtl="0" eaLnBrk="1" fontAlgn="base" hangingPunct="1">
        <a:spcBef>
          <a:spcPct val="20000"/>
        </a:spcBef>
        <a:spcAft>
          <a:spcPct val="0"/>
        </a:spcAft>
        <a:buChar char="»"/>
        <a:defRPr sz="2200">
          <a:solidFill>
            <a:schemeClr val="tx1"/>
          </a:solidFill>
          <a:latin typeface="+mn-lt"/>
        </a:defRPr>
      </a:lvl5pPr>
      <a:lvl6pPr marL="2738438" indent="-254000" algn="l" defTabSz="1014413" rtl="0" eaLnBrk="1" fontAlgn="base" hangingPunct="1">
        <a:spcBef>
          <a:spcPct val="20000"/>
        </a:spcBef>
        <a:spcAft>
          <a:spcPct val="0"/>
        </a:spcAft>
        <a:buChar char="»"/>
        <a:defRPr sz="2200">
          <a:solidFill>
            <a:schemeClr val="tx1"/>
          </a:solidFill>
          <a:latin typeface="+mn-lt"/>
        </a:defRPr>
      </a:lvl6pPr>
      <a:lvl7pPr marL="3195638" indent="-254000" algn="l" defTabSz="1014413" rtl="0" eaLnBrk="1" fontAlgn="base" hangingPunct="1">
        <a:spcBef>
          <a:spcPct val="20000"/>
        </a:spcBef>
        <a:spcAft>
          <a:spcPct val="0"/>
        </a:spcAft>
        <a:buChar char="»"/>
        <a:defRPr sz="2200">
          <a:solidFill>
            <a:schemeClr val="tx1"/>
          </a:solidFill>
          <a:latin typeface="+mn-lt"/>
        </a:defRPr>
      </a:lvl7pPr>
      <a:lvl8pPr marL="3652838" indent="-254000" algn="l" defTabSz="1014413" rtl="0" eaLnBrk="1" fontAlgn="base" hangingPunct="1">
        <a:spcBef>
          <a:spcPct val="20000"/>
        </a:spcBef>
        <a:spcAft>
          <a:spcPct val="0"/>
        </a:spcAft>
        <a:buChar char="»"/>
        <a:defRPr sz="2200">
          <a:solidFill>
            <a:schemeClr val="tx1"/>
          </a:solidFill>
          <a:latin typeface="+mn-lt"/>
        </a:defRPr>
      </a:lvl8pPr>
      <a:lvl9pPr marL="4110038" indent="-254000" algn="l" defTabSz="1014413" rtl="0" eaLnBrk="1" fontAlgn="base" hangingPunct="1">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478539"/>
            <a:ext cx="10150475" cy="6111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370" tIns="50685" rIns="101370" bIns="50685" rtlCol="0" anchor="ctr"/>
          <a:lstStyle/>
          <a:p>
            <a:pPr algn="ctr"/>
            <a:endParaRPr lang="en-US"/>
          </a:p>
        </p:txBody>
      </p:sp>
      <p:sp>
        <p:nvSpPr>
          <p:cNvPr id="3" name="Text Placeholder 2"/>
          <p:cNvSpPr>
            <a:spLocks noGrp="1"/>
          </p:cNvSpPr>
          <p:nvPr>
            <p:ph type="body" idx="1"/>
          </p:nvPr>
        </p:nvSpPr>
        <p:spPr>
          <a:xfrm>
            <a:off x="507524" y="2234787"/>
            <a:ext cx="9135428" cy="4556714"/>
          </a:xfrm>
          <a:prstGeom prst="rect">
            <a:avLst/>
          </a:prstGeom>
        </p:spPr>
        <p:txBody>
          <a:bodyPr vert="horz" lIns="101370" tIns="50685" rIns="101370" bIns="5068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309478" y="302332"/>
            <a:ext cx="3531519" cy="323271"/>
          </a:xfrm>
          <a:prstGeom prst="rect">
            <a:avLst/>
          </a:prstGeom>
        </p:spPr>
        <p:txBody>
          <a:bodyPr vert="horz" lIns="101370" tIns="50685" rIns="101370" bIns="50685" rtlCol="0" anchor="ctr">
            <a:noAutofit/>
          </a:bodyPr>
          <a:lstStyle>
            <a:lvl1pPr algn="ctr">
              <a:defRPr sz="1300" b="0" cap="all" spc="333" baseline="0">
                <a:solidFill>
                  <a:schemeClr val="tx1"/>
                </a:solidFill>
              </a:defRPr>
            </a:lvl1pPr>
          </a:lstStyle>
          <a:p>
            <a:endParaRPr lang="en-US"/>
          </a:p>
        </p:txBody>
      </p:sp>
      <p:sp>
        <p:nvSpPr>
          <p:cNvPr id="5" name="Footer Placeholder 4"/>
          <p:cNvSpPr>
            <a:spLocks noGrp="1"/>
          </p:cNvSpPr>
          <p:nvPr>
            <p:ph type="ftr" sz="quarter" idx="3"/>
          </p:nvPr>
        </p:nvSpPr>
        <p:spPr>
          <a:xfrm>
            <a:off x="1607159" y="7178722"/>
            <a:ext cx="6936158" cy="323271"/>
          </a:xfrm>
          <a:prstGeom prst="rect">
            <a:avLst/>
          </a:prstGeom>
        </p:spPr>
        <p:txBody>
          <a:bodyPr vert="horz" lIns="101370" tIns="50685" rIns="101370" bIns="50685" rtlCol="0" anchor="ctr">
            <a:normAutofit/>
          </a:bodyPr>
          <a:lstStyle>
            <a:lvl1pPr algn="ctr">
              <a:defRPr sz="1200" b="0" cap="all" spc="333" baseline="0">
                <a:solidFill>
                  <a:schemeClr val="tx1"/>
                </a:solidFill>
              </a:defRPr>
            </a:lvl1pPr>
          </a:lstStyle>
          <a:p>
            <a:endParaRPr lang="en-US"/>
          </a:p>
        </p:txBody>
      </p:sp>
      <p:sp>
        <p:nvSpPr>
          <p:cNvPr id="6" name="Slide Number Placeholder 5"/>
          <p:cNvSpPr>
            <a:spLocks noGrp="1"/>
          </p:cNvSpPr>
          <p:nvPr>
            <p:ph type="sldNum" sz="quarter" idx="4"/>
          </p:nvPr>
        </p:nvSpPr>
        <p:spPr>
          <a:xfrm>
            <a:off x="4483127" y="6830854"/>
            <a:ext cx="1184222" cy="337326"/>
          </a:xfrm>
          <a:prstGeom prst="rect">
            <a:avLst/>
          </a:prstGeom>
          <a:ln>
            <a:noFill/>
          </a:ln>
        </p:spPr>
        <p:txBody>
          <a:bodyPr vert="horz" lIns="0" tIns="0" rIns="0" bIns="0" rtlCol="0" anchor="ctr">
            <a:normAutofit/>
          </a:bodyPr>
          <a:lstStyle>
            <a:lvl1pPr algn="ctr">
              <a:defRPr sz="1300" b="1">
                <a:solidFill>
                  <a:schemeClr val="tx1"/>
                </a:solidFill>
              </a:defRPr>
            </a:lvl1pPr>
          </a:lstStyle>
          <a:p>
            <a:fld id="{6C6967A5-2C0D-41C5-B469-F8FC6F2C70A7}" type="slidenum">
              <a:rPr lang="en-US" smtClean="0"/>
              <a:pPr/>
              <a:t>‹#›</a:t>
            </a:fld>
            <a:endParaRPr lang="en-US"/>
          </a:p>
        </p:txBody>
      </p:sp>
      <p:cxnSp>
        <p:nvCxnSpPr>
          <p:cNvPr id="10" name="Straight Connector 9"/>
          <p:cNvCxnSpPr/>
          <p:nvPr/>
        </p:nvCxnSpPr>
        <p:spPr>
          <a:xfrm>
            <a:off x="0" y="1473518"/>
            <a:ext cx="10150475" cy="1757"/>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791381" y="1079444"/>
            <a:ext cx="4567714" cy="775850"/>
          </a:xfrm>
          <a:prstGeom prst="rect">
            <a:avLst/>
          </a:prstGeom>
          <a:solidFill>
            <a:schemeClr val="tx1"/>
          </a:solidFill>
          <a:ln w="76200" cmpd="thinThick">
            <a:solidFill>
              <a:schemeClr val="tx1"/>
            </a:solidFill>
            <a:miter lim="800000"/>
          </a:ln>
        </p:spPr>
        <p:txBody>
          <a:bodyPr vert="horz" lIns="101370" tIns="50685" rIns="101370" bIns="50685"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1013704" rtl="0" eaLnBrk="1" latinLnBrk="0" hangingPunct="1">
        <a:spcBef>
          <a:spcPts val="443"/>
        </a:spcBef>
        <a:buNone/>
        <a:defRPr sz="20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1013704" rtl="0" eaLnBrk="1" latinLnBrk="0" hangingPunct="1">
        <a:lnSpc>
          <a:spcPct val="100000"/>
        </a:lnSpc>
        <a:spcBef>
          <a:spcPts val="665"/>
        </a:spcBef>
        <a:spcAft>
          <a:spcPts val="0"/>
        </a:spcAft>
        <a:buClr>
          <a:schemeClr val="accent1"/>
        </a:buClr>
        <a:buFontTx/>
        <a:buNone/>
        <a:defRPr sz="2200" b="0" i="0" kern="1200" cap="none" spc="33" baseline="0">
          <a:solidFill>
            <a:schemeClr val="tx1"/>
          </a:solidFill>
          <a:latin typeface="+mn-lt"/>
          <a:ea typeface="+mn-ea"/>
          <a:cs typeface="Tahoma" pitchFamily="34" charset="0"/>
        </a:defRPr>
      </a:lvl1pPr>
      <a:lvl2pPr marL="0" indent="0" algn="ctr" defTabSz="1013704" rtl="0" eaLnBrk="1" latinLnBrk="0" hangingPunct="1">
        <a:lnSpc>
          <a:spcPct val="100000"/>
        </a:lnSpc>
        <a:spcBef>
          <a:spcPts val="1330"/>
        </a:spcBef>
        <a:buClr>
          <a:schemeClr val="accent1"/>
        </a:buClr>
        <a:buFontTx/>
        <a:buNone/>
        <a:defRPr sz="2000" kern="1200">
          <a:solidFill>
            <a:schemeClr val="tx2"/>
          </a:solidFill>
          <a:latin typeface="+mn-lt"/>
          <a:ea typeface="+mn-ea"/>
          <a:cs typeface="Tahoma" pitchFamily="34" charset="0"/>
        </a:defRPr>
      </a:lvl2pPr>
      <a:lvl3pPr marL="0" indent="0" algn="ctr" defTabSz="1013704" rtl="0" eaLnBrk="1" latinLnBrk="0" hangingPunct="1">
        <a:lnSpc>
          <a:spcPct val="100000"/>
        </a:lnSpc>
        <a:spcBef>
          <a:spcPts val="1330"/>
        </a:spcBef>
        <a:buClr>
          <a:schemeClr val="accent1"/>
        </a:buClr>
        <a:buFontTx/>
        <a:buNone/>
        <a:defRPr sz="1800" kern="1200">
          <a:solidFill>
            <a:schemeClr val="tx1"/>
          </a:solidFill>
          <a:latin typeface="+mn-lt"/>
          <a:ea typeface="+mn-ea"/>
          <a:cs typeface="Tahoma" pitchFamily="34" charset="0"/>
        </a:defRPr>
      </a:lvl3pPr>
      <a:lvl4pPr marL="0" indent="0" algn="ctr" defTabSz="1013704" rtl="0" eaLnBrk="1" latinLnBrk="0" hangingPunct="1">
        <a:lnSpc>
          <a:spcPct val="100000"/>
        </a:lnSpc>
        <a:spcBef>
          <a:spcPts val="1330"/>
        </a:spcBef>
        <a:buClr>
          <a:schemeClr val="accent1"/>
        </a:buClr>
        <a:buFontTx/>
        <a:buNone/>
        <a:defRPr sz="1600" kern="1200">
          <a:solidFill>
            <a:schemeClr val="tx2"/>
          </a:solidFill>
          <a:latin typeface="+mn-lt"/>
          <a:ea typeface="+mn-ea"/>
          <a:cs typeface="Tahoma" pitchFamily="34" charset="0"/>
        </a:defRPr>
      </a:lvl4pPr>
      <a:lvl5pPr marL="0" indent="0" algn="ctr" defTabSz="1013704" rtl="0" eaLnBrk="1" latinLnBrk="0" hangingPunct="1">
        <a:lnSpc>
          <a:spcPct val="100000"/>
        </a:lnSpc>
        <a:spcBef>
          <a:spcPts val="1330"/>
        </a:spcBef>
        <a:buClr>
          <a:schemeClr val="accent1"/>
        </a:buClr>
        <a:buFontTx/>
        <a:buNone/>
        <a:defRPr sz="1600" kern="1200" baseline="0">
          <a:solidFill>
            <a:schemeClr val="tx1"/>
          </a:solidFill>
          <a:latin typeface="+mn-lt"/>
          <a:ea typeface="+mn-ea"/>
          <a:cs typeface="Tahoma" pitchFamily="34" charset="0"/>
        </a:defRPr>
      </a:lvl5pPr>
      <a:lvl6pPr marL="0" indent="0" algn="ctr" defTabSz="1013704" rtl="0" eaLnBrk="1" latinLnBrk="0" hangingPunct="1">
        <a:lnSpc>
          <a:spcPct val="100000"/>
        </a:lnSpc>
        <a:spcBef>
          <a:spcPts val="1330"/>
        </a:spcBef>
        <a:buFont typeface="Arial" pitchFamily="34" charset="0"/>
        <a:buNone/>
        <a:defRPr sz="1600" kern="1200">
          <a:solidFill>
            <a:schemeClr val="tx2"/>
          </a:solidFill>
          <a:latin typeface="+mn-lt"/>
          <a:ea typeface="+mn-ea"/>
          <a:cs typeface="+mn-cs"/>
        </a:defRPr>
      </a:lvl6pPr>
      <a:lvl7pPr marL="0" indent="0" algn="ctr" defTabSz="1013704" rtl="0" eaLnBrk="1" latinLnBrk="0" hangingPunct="1">
        <a:lnSpc>
          <a:spcPct val="100000"/>
        </a:lnSpc>
        <a:spcBef>
          <a:spcPts val="1330"/>
        </a:spcBef>
        <a:buFont typeface="Arial" pitchFamily="34" charset="0"/>
        <a:buNone/>
        <a:defRPr sz="1600" kern="1200">
          <a:solidFill>
            <a:schemeClr val="tx1"/>
          </a:solidFill>
          <a:latin typeface="+mn-lt"/>
          <a:ea typeface="+mn-ea"/>
          <a:cs typeface="+mn-cs"/>
        </a:defRPr>
      </a:lvl7pPr>
      <a:lvl8pPr marL="0" indent="0" algn="ctr" defTabSz="1013704" rtl="0" eaLnBrk="1" latinLnBrk="0" hangingPunct="1">
        <a:lnSpc>
          <a:spcPct val="100000"/>
        </a:lnSpc>
        <a:spcBef>
          <a:spcPts val="1330"/>
        </a:spcBef>
        <a:buFont typeface="Arial" pitchFamily="34" charset="0"/>
        <a:buNone/>
        <a:defRPr sz="1600" kern="1200">
          <a:solidFill>
            <a:schemeClr val="tx2"/>
          </a:solidFill>
          <a:latin typeface="+mn-lt"/>
          <a:ea typeface="+mn-ea"/>
          <a:cs typeface="+mn-cs"/>
        </a:defRPr>
      </a:lvl8pPr>
      <a:lvl9pPr marL="0" indent="0" algn="ctr" defTabSz="1013704" rtl="0" eaLnBrk="1" latinLnBrk="0" hangingPunct="1">
        <a:lnSpc>
          <a:spcPct val="100000"/>
        </a:lnSpc>
        <a:spcBef>
          <a:spcPts val="1330"/>
        </a:spcBef>
        <a:buFont typeface="Arial" pitchFamily="34" charset="0"/>
        <a:buNone/>
        <a:defRPr sz="1600" kern="1200">
          <a:solidFill>
            <a:schemeClr val="tx1"/>
          </a:solidFill>
          <a:latin typeface="+mn-lt"/>
          <a:ea typeface="+mn-ea"/>
          <a:cs typeface="+mn-cs"/>
        </a:defRPr>
      </a:lvl9pPr>
    </p:bodyStyle>
    <p:otherStyle>
      <a:defPPr>
        <a:defRPr lang="en-US"/>
      </a:defPPr>
      <a:lvl1pPr marL="0" algn="l" defTabSz="1013704" rtl="0" eaLnBrk="1" latinLnBrk="0" hangingPunct="1">
        <a:defRPr sz="2000" kern="1200">
          <a:solidFill>
            <a:schemeClr val="tx1"/>
          </a:solidFill>
          <a:latin typeface="+mn-lt"/>
          <a:ea typeface="+mn-ea"/>
          <a:cs typeface="+mn-cs"/>
        </a:defRPr>
      </a:lvl1pPr>
      <a:lvl2pPr marL="506852" algn="l" defTabSz="1013704" rtl="0" eaLnBrk="1" latinLnBrk="0" hangingPunct="1">
        <a:defRPr sz="2000" kern="1200">
          <a:solidFill>
            <a:schemeClr val="tx1"/>
          </a:solidFill>
          <a:latin typeface="+mn-lt"/>
          <a:ea typeface="+mn-ea"/>
          <a:cs typeface="+mn-cs"/>
        </a:defRPr>
      </a:lvl2pPr>
      <a:lvl3pPr marL="1013704" algn="l" defTabSz="1013704" rtl="0" eaLnBrk="1" latinLnBrk="0" hangingPunct="1">
        <a:defRPr sz="2000" kern="1200">
          <a:solidFill>
            <a:schemeClr val="tx1"/>
          </a:solidFill>
          <a:latin typeface="+mn-lt"/>
          <a:ea typeface="+mn-ea"/>
          <a:cs typeface="+mn-cs"/>
        </a:defRPr>
      </a:lvl3pPr>
      <a:lvl4pPr marL="1520556" algn="l" defTabSz="1013704" rtl="0" eaLnBrk="1" latinLnBrk="0" hangingPunct="1">
        <a:defRPr sz="2000" kern="1200">
          <a:solidFill>
            <a:schemeClr val="tx1"/>
          </a:solidFill>
          <a:latin typeface="+mn-lt"/>
          <a:ea typeface="+mn-ea"/>
          <a:cs typeface="+mn-cs"/>
        </a:defRPr>
      </a:lvl4pPr>
      <a:lvl5pPr marL="2027408" algn="l" defTabSz="1013704" rtl="0" eaLnBrk="1" latinLnBrk="0" hangingPunct="1">
        <a:defRPr sz="2000" kern="1200">
          <a:solidFill>
            <a:schemeClr val="tx1"/>
          </a:solidFill>
          <a:latin typeface="+mn-lt"/>
          <a:ea typeface="+mn-ea"/>
          <a:cs typeface="+mn-cs"/>
        </a:defRPr>
      </a:lvl5pPr>
      <a:lvl6pPr marL="2534260" algn="l" defTabSz="1013704" rtl="0" eaLnBrk="1" latinLnBrk="0" hangingPunct="1">
        <a:defRPr sz="2000" kern="1200">
          <a:solidFill>
            <a:schemeClr val="tx1"/>
          </a:solidFill>
          <a:latin typeface="+mn-lt"/>
          <a:ea typeface="+mn-ea"/>
          <a:cs typeface="+mn-cs"/>
        </a:defRPr>
      </a:lvl6pPr>
      <a:lvl7pPr marL="3041112" algn="l" defTabSz="1013704" rtl="0" eaLnBrk="1" latinLnBrk="0" hangingPunct="1">
        <a:defRPr sz="2000" kern="1200">
          <a:solidFill>
            <a:schemeClr val="tx1"/>
          </a:solidFill>
          <a:latin typeface="+mn-lt"/>
          <a:ea typeface="+mn-ea"/>
          <a:cs typeface="+mn-cs"/>
        </a:defRPr>
      </a:lvl7pPr>
      <a:lvl8pPr marL="3547963" algn="l" defTabSz="1013704" rtl="0" eaLnBrk="1" latinLnBrk="0" hangingPunct="1">
        <a:defRPr sz="2000" kern="1200">
          <a:solidFill>
            <a:schemeClr val="tx1"/>
          </a:solidFill>
          <a:latin typeface="+mn-lt"/>
          <a:ea typeface="+mn-ea"/>
          <a:cs typeface="+mn-cs"/>
        </a:defRPr>
      </a:lvl8pPr>
      <a:lvl9pPr marL="4054815" algn="l" defTabSz="101370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slide" Target="slide21.xml"/><Relationship Id="rId4" Type="http://schemas.openxmlformats.org/officeDocument/2006/relationships/slide" Target="slide20.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slide" Target="slide24.xml"/></Relationships>
</file>

<file path=ppt/slides/_rels/slide23.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5.jpeg"/><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29.xml"/></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slide" Target="slide13.xml"/><Relationship Id="rId4"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0884" y="0"/>
            <a:ext cx="10132861" cy="7589838"/>
          </a:xfrm>
        </p:spPr>
      </p:pic>
    </p:spTree>
    <p:extLst>
      <p:ext uri="{BB962C8B-B14F-4D97-AF65-F5344CB8AC3E}">
        <p14:creationId xmlns:p14="http://schemas.microsoft.com/office/powerpoint/2010/main" val="2514514616"/>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4797" y="1447800"/>
            <a:ext cx="9001000" cy="6142038"/>
          </a:xfrm>
        </p:spPr>
        <p:txBody>
          <a:bodyPr/>
          <a:lstStyle/>
          <a:p>
            <a:pPr marL="0" indent="0" algn="just" rtl="1">
              <a:lnSpc>
                <a:spcPts val="5800"/>
              </a:lnSpc>
              <a:spcBef>
                <a:spcPts val="0"/>
              </a:spcBef>
              <a:buNone/>
            </a:pPr>
            <a:r>
              <a:rPr lang="fa-IR" b="1" kern="1200" dirty="0" smtClean="0">
                <a:solidFill>
                  <a:schemeClr val="accent2">
                    <a:lumMod val="75000"/>
                  </a:schemeClr>
                </a:solidFill>
                <a:cs typeface="B Nazanin" pitchFamily="2" charset="-78"/>
              </a:rPr>
              <a:t>در نفوذ عمودی که بیشتر سخت افزارانه است و حالتی آمرانه دارد، کشورهای قدرتمند به دنبال آنند که برتری خود را از طرق مختلف همچون جنگ و قدرت نظامی، اعمال فشار و تحریم و تهدید نشان دهند. نفوذ عمودی که اعمال قدرت از بیرون به داخل است در </a:t>
            </a:r>
            <a:r>
              <a:rPr lang="fa-IR" b="1" kern="1200" dirty="0" smtClean="0">
                <a:solidFill>
                  <a:srgbClr val="C00000"/>
                </a:solidFill>
                <a:cs typeface="B Nazanin" pitchFamily="2" charset="-78"/>
              </a:rPr>
              <a:t>یک سوی آن رابطه قدرت طلبی و در سوی دیگر رابطه تسلیم شدن </a:t>
            </a:r>
            <a:r>
              <a:rPr lang="fa-IR" b="1" kern="1200" dirty="0" smtClean="0">
                <a:solidFill>
                  <a:schemeClr val="accent2">
                    <a:lumMod val="75000"/>
                  </a:schemeClr>
                </a:solidFill>
                <a:cs typeface="B Nazanin" pitchFamily="2" charset="-78"/>
              </a:rPr>
              <a:t>است. در این الگو، اعمال قدرت از طریق </a:t>
            </a:r>
            <a:r>
              <a:rPr lang="fa-IR" b="1" kern="1200" dirty="0" smtClean="0">
                <a:solidFill>
                  <a:srgbClr val="C00000"/>
                </a:solidFill>
                <a:cs typeface="B Nazanin" pitchFamily="2" charset="-78"/>
              </a:rPr>
              <a:t>بهره گیری از منابع سخت ونیمه سخت قدرت</a:t>
            </a:r>
            <a:r>
              <a:rPr lang="fa-IR" b="1" kern="1200" dirty="0" smtClean="0">
                <a:solidFill>
                  <a:schemeClr val="accent2">
                    <a:lumMod val="75000"/>
                  </a:schemeClr>
                </a:solidFill>
                <a:cs typeface="B Nazanin" pitchFamily="2" charset="-78"/>
              </a:rPr>
              <a:t> صورت می گیرد.</a:t>
            </a:r>
            <a:endParaRPr lang="en-US" b="1" kern="1200" dirty="0">
              <a:solidFill>
                <a:srgbClr val="C00000"/>
              </a:solidFill>
              <a:cs typeface="B Nazanin" pitchFamily="2" charset="-78"/>
            </a:endParaRPr>
          </a:p>
        </p:txBody>
      </p:sp>
      <p:sp>
        <p:nvSpPr>
          <p:cNvPr id="4" name="Rectangle 2"/>
          <p:cNvSpPr txBox="1">
            <a:spLocks noChangeArrowheads="1"/>
          </p:cNvSpPr>
          <p:nvPr/>
        </p:nvSpPr>
        <p:spPr bwMode="auto">
          <a:xfrm>
            <a:off x="322709" y="761807"/>
            <a:ext cx="158417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defTabSz="1014413" rtl="0" eaLnBrk="1" fontAlgn="base" hangingPunct="1">
              <a:spcBef>
                <a:spcPct val="0"/>
              </a:spcBef>
              <a:spcAft>
                <a:spcPct val="0"/>
              </a:spcAft>
              <a:defRPr sz="4900">
                <a:solidFill>
                  <a:schemeClr val="tx2"/>
                </a:solidFill>
                <a:latin typeface="+mj-lt"/>
                <a:ea typeface="+mj-ea"/>
                <a:cs typeface="+mj-cs"/>
              </a:defRPr>
            </a:lvl1pPr>
            <a:lvl2pPr algn="l" defTabSz="1014413" rtl="0" eaLnBrk="1" fontAlgn="base" hangingPunct="1">
              <a:spcBef>
                <a:spcPct val="0"/>
              </a:spcBef>
              <a:spcAft>
                <a:spcPct val="0"/>
              </a:spcAft>
              <a:defRPr sz="4900">
                <a:solidFill>
                  <a:schemeClr val="tx2"/>
                </a:solidFill>
                <a:latin typeface="Times New Roman" charset="0"/>
              </a:defRPr>
            </a:lvl2pPr>
            <a:lvl3pPr algn="l" defTabSz="1014413" rtl="0" eaLnBrk="1" fontAlgn="base" hangingPunct="1">
              <a:spcBef>
                <a:spcPct val="0"/>
              </a:spcBef>
              <a:spcAft>
                <a:spcPct val="0"/>
              </a:spcAft>
              <a:defRPr sz="4900">
                <a:solidFill>
                  <a:schemeClr val="tx2"/>
                </a:solidFill>
                <a:latin typeface="Times New Roman" charset="0"/>
              </a:defRPr>
            </a:lvl3pPr>
            <a:lvl4pPr algn="l" defTabSz="1014413" rtl="0" eaLnBrk="1" fontAlgn="base" hangingPunct="1">
              <a:spcBef>
                <a:spcPct val="0"/>
              </a:spcBef>
              <a:spcAft>
                <a:spcPct val="0"/>
              </a:spcAft>
              <a:defRPr sz="4900">
                <a:solidFill>
                  <a:schemeClr val="tx2"/>
                </a:solidFill>
                <a:latin typeface="Times New Roman" charset="0"/>
              </a:defRPr>
            </a:lvl4pPr>
            <a:lvl5pPr algn="l" defTabSz="1014413" rtl="0" eaLnBrk="1" fontAlgn="base" hangingPunct="1">
              <a:spcBef>
                <a:spcPct val="0"/>
              </a:spcBef>
              <a:spcAft>
                <a:spcPct val="0"/>
              </a:spcAft>
              <a:defRPr sz="4900">
                <a:solidFill>
                  <a:schemeClr val="tx2"/>
                </a:solidFill>
                <a:latin typeface="Times New Roman" charset="0"/>
              </a:defRPr>
            </a:lvl5pPr>
            <a:lvl6pPr marL="457200" algn="l" defTabSz="1014413" rtl="0" eaLnBrk="1" fontAlgn="base" hangingPunct="1">
              <a:spcBef>
                <a:spcPct val="0"/>
              </a:spcBef>
              <a:spcAft>
                <a:spcPct val="0"/>
              </a:spcAft>
              <a:defRPr sz="4900">
                <a:solidFill>
                  <a:schemeClr val="tx2"/>
                </a:solidFill>
                <a:latin typeface="Times New Roman" charset="0"/>
              </a:defRPr>
            </a:lvl6pPr>
            <a:lvl7pPr marL="914400" algn="l" defTabSz="1014413" rtl="0" eaLnBrk="1" fontAlgn="base" hangingPunct="1">
              <a:spcBef>
                <a:spcPct val="0"/>
              </a:spcBef>
              <a:spcAft>
                <a:spcPct val="0"/>
              </a:spcAft>
              <a:defRPr sz="4900">
                <a:solidFill>
                  <a:schemeClr val="tx2"/>
                </a:solidFill>
                <a:latin typeface="Times New Roman" charset="0"/>
              </a:defRPr>
            </a:lvl7pPr>
            <a:lvl8pPr marL="1371600" algn="l" defTabSz="1014413" rtl="0" eaLnBrk="1" fontAlgn="base" hangingPunct="1">
              <a:spcBef>
                <a:spcPct val="0"/>
              </a:spcBef>
              <a:spcAft>
                <a:spcPct val="0"/>
              </a:spcAft>
              <a:defRPr sz="4900">
                <a:solidFill>
                  <a:schemeClr val="tx2"/>
                </a:solidFill>
                <a:latin typeface="Times New Roman" charset="0"/>
              </a:defRPr>
            </a:lvl8pPr>
            <a:lvl9pPr marL="1828800" algn="l" defTabSz="1014413" rtl="0" eaLnBrk="1" fontAlgn="base" hangingPunct="1">
              <a:spcBef>
                <a:spcPct val="0"/>
              </a:spcBef>
              <a:spcAft>
                <a:spcPct val="0"/>
              </a:spcAft>
              <a:defRPr sz="4900">
                <a:solidFill>
                  <a:schemeClr val="tx2"/>
                </a:solidFill>
                <a:latin typeface="Times New Roman" charset="0"/>
              </a:defRPr>
            </a:lvl9pPr>
          </a:lstStyle>
          <a:p>
            <a:pPr algn="ctr"/>
            <a:r>
              <a:rPr lang="fa-IR" sz="5400" smtClean="0">
                <a:solidFill>
                  <a:srgbClr val="FF0000"/>
                </a:solidFill>
                <a:cs typeface="B Titr" pitchFamily="2" charset="-78"/>
              </a:rPr>
              <a:t>نفوذ</a:t>
            </a:r>
            <a:endParaRPr lang="en-US" sz="6600" dirty="0">
              <a:solidFill>
                <a:srgbClr val="FF0000"/>
              </a:solidFill>
              <a:cs typeface="B Titr" pitchFamily="2" charset="-78"/>
            </a:endParaRPr>
          </a:p>
        </p:txBody>
      </p:sp>
      <p:sp>
        <p:nvSpPr>
          <p:cNvPr id="5" name="Curved Right Arrow 4">
            <a:hlinkClick r:id="rId2" action="ppaction://hlinksldjump"/>
          </p:cNvPr>
          <p:cNvSpPr/>
          <p:nvPr/>
        </p:nvSpPr>
        <p:spPr bwMode="auto">
          <a:xfrm flipV="1">
            <a:off x="178693" y="6315199"/>
            <a:ext cx="720080" cy="864096"/>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7" name="Title 1"/>
          <p:cNvSpPr>
            <a:spLocks noGrp="1"/>
          </p:cNvSpPr>
          <p:nvPr>
            <p:ph type="title"/>
          </p:nvPr>
        </p:nvSpPr>
        <p:spPr>
          <a:xfrm>
            <a:off x="1981200" y="152400"/>
            <a:ext cx="7696200" cy="914400"/>
          </a:xfrm>
        </p:spPr>
        <p:txBody>
          <a:bodyPr/>
          <a:lstStyle/>
          <a:p>
            <a:pPr algn="ctr"/>
            <a:r>
              <a:rPr lang="fa-IR" sz="4000" b="1" kern="1200" dirty="0" smtClean="0">
                <a:solidFill>
                  <a:schemeClr val="accent2">
                    <a:lumMod val="50000"/>
                  </a:schemeClr>
                </a:solidFill>
                <a:cs typeface="B Titr" pitchFamily="2" charset="-78"/>
              </a:rPr>
              <a:t>نفوذ عمودی</a:t>
            </a:r>
            <a:endParaRPr lang="en-US" sz="4000" dirty="0">
              <a:solidFill>
                <a:schemeClr val="accent2">
                  <a:lumMod val="50000"/>
                </a:schemeClr>
              </a:solidFill>
              <a:cs typeface="B Titr" pitchFamily="2" charset="-78"/>
            </a:endParaRPr>
          </a:p>
        </p:txBody>
      </p:sp>
    </p:spTree>
    <p:extLst>
      <p:ext uri="{BB962C8B-B14F-4D97-AF65-F5344CB8AC3E}">
        <p14:creationId xmlns:p14="http://schemas.microsoft.com/office/powerpoint/2010/main" val="2035227195"/>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4797" y="1447800"/>
            <a:ext cx="9001000" cy="6142038"/>
          </a:xfrm>
        </p:spPr>
        <p:txBody>
          <a:bodyPr/>
          <a:lstStyle/>
          <a:p>
            <a:pPr marL="0" indent="0" algn="just" rtl="1">
              <a:lnSpc>
                <a:spcPts val="5800"/>
              </a:lnSpc>
              <a:spcBef>
                <a:spcPts val="0"/>
              </a:spcBef>
              <a:buNone/>
            </a:pPr>
            <a:r>
              <a:rPr lang="fa-IR" b="1" kern="1200" dirty="0" smtClean="0">
                <a:solidFill>
                  <a:schemeClr val="accent2">
                    <a:lumMod val="75000"/>
                  </a:schemeClr>
                </a:solidFill>
                <a:cs typeface="B Nazanin" pitchFamily="2" charset="-78"/>
              </a:rPr>
              <a:t>در ارتباط افقی که وجه نرم افزارانه آن غالب است، بازیگران به دنبال </a:t>
            </a:r>
            <a:r>
              <a:rPr lang="fa-IR" b="1" kern="1200" dirty="0" smtClean="0">
                <a:solidFill>
                  <a:srgbClr val="C00000"/>
                </a:solidFill>
                <a:cs typeface="B Nazanin" pitchFamily="2" charset="-78"/>
              </a:rPr>
              <a:t>جلب اعتماد </a:t>
            </a:r>
            <a:r>
              <a:rPr lang="fa-IR" b="1" kern="1200" dirty="0" smtClean="0">
                <a:solidFill>
                  <a:schemeClr val="accent2">
                    <a:lumMod val="75000"/>
                  </a:schemeClr>
                </a:solidFill>
                <a:cs typeface="B Nazanin" pitchFamily="2" charset="-78"/>
              </a:rPr>
              <a:t>و اعمال قدرت از این طریق هستند. در الگوی ارتباط افقی از ابزارهای مذاکره، انواع </a:t>
            </a:r>
            <a:r>
              <a:rPr lang="fa-IR" b="1" kern="1200" dirty="0" smtClean="0">
                <a:solidFill>
                  <a:srgbClr val="C00000"/>
                </a:solidFill>
                <a:cs typeface="B Nazanin" pitchFamily="2" charset="-78"/>
              </a:rPr>
              <a:t>دیپلماسی و ارتباطات، سبک زندگی، ارزش های اجتماعی و فرهنگی </a:t>
            </a:r>
            <a:r>
              <a:rPr lang="fa-IR" b="1" kern="1200" dirty="0" smtClean="0">
                <a:solidFill>
                  <a:schemeClr val="accent2">
                    <a:lumMod val="75000"/>
                  </a:schemeClr>
                </a:solidFill>
                <a:cs typeface="B Nazanin" pitchFamily="2" charset="-78"/>
              </a:rPr>
              <a:t>و ... استفاده می شود.</a:t>
            </a:r>
          </a:p>
          <a:p>
            <a:pPr marL="0" indent="0" algn="just" rtl="1">
              <a:lnSpc>
                <a:spcPts val="5800"/>
              </a:lnSpc>
              <a:spcBef>
                <a:spcPts val="0"/>
              </a:spcBef>
              <a:buNone/>
            </a:pPr>
            <a:r>
              <a:rPr lang="fa-IR" b="1" kern="1200" dirty="0" smtClean="0">
                <a:solidFill>
                  <a:schemeClr val="accent2">
                    <a:lumMod val="75000"/>
                  </a:schemeClr>
                </a:solidFill>
                <a:cs typeface="B Nazanin" pitchFamily="2" charset="-78"/>
              </a:rPr>
              <a:t>نکته حائز اهمیت در این مقطع را می توان </a:t>
            </a:r>
            <a:r>
              <a:rPr lang="fa-IR" b="1" kern="1200" dirty="0" smtClean="0">
                <a:solidFill>
                  <a:srgbClr val="C00000"/>
                </a:solidFill>
                <a:cs typeface="B Nazanin" pitchFamily="2" charset="-78"/>
              </a:rPr>
              <a:t>تغییر استراتژی </a:t>
            </a:r>
            <a:r>
              <a:rPr lang="fa-IR" b="1" kern="1200" dirty="0" smtClean="0">
                <a:solidFill>
                  <a:schemeClr val="accent2">
                    <a:lumMod val="75000"/>
                  </a:schemeClr>
                </a:solidFill>
                <a:cs typeface="B Nazanin" pitchFamily="2" charset="-78"/>
              </a:rPr>
              <a:t>و ماهیت نفوذ توسط قدرت های بزرگ و از جمله آمریکا از </a:t>
            </a:r>
            <a:r>
              <a:rPr lang="fa-IR" b="1" kern="1200" dirty="0" smtClean="0">
                <a:solidFill>
                  <a:srgbClr val="C00000"/>
                </a:solidFill>
                <a:cs typeface="B Nazanin" pitchFamily="2" charset="-78"/>
              </a:rPr>
              <a:t>نفوذ عمودی </a:t>
            </a:r>
            <a:r>
              <a:rPr lang="fa-IR" b="1" kern="1200" dirty="0" smtClean="0">
                <a:solidFill>
                  <a:schemeClr val="accent2">
                    <a:lumMod val="75000"/>
                  </a:schemeClr>
                </a:solidFill>
                <a:cs typeface="B Nazanin" pitchFamily="2" charset="-78"/>
              </a:rPr>
              <a:t>به سمت </a:t>
            </a:r>
            <a:r>
              <a:rPr lang="fa-IR" b="1" kern="1200" dirty="0" smtClean="0">
                <a:solidFill>
                  <a:srgbClr val="C00000"/>
                </a:solidFill>
                <a:cs typeface="B Nazanin" pitchFamily="2" charset="-78"/>
              </a:rPr>
              <a:t>نفوذ افقی </a:t>
            </a:r>
            <a:r>
              <a:rPr lang="fa-IR" b="1" kern="1200" dirty="0" smtClean="0">
                <a:solidFill>
                  <a:schemeClr val="accent2">
                    <a:lumMod val="75000"/>
                  </a:schemeClr>
                </a:solidFill>
                <a:cs typeface="B Nazanin" pitchFamily="2" charset="-78"/>
              </a:rPr>
              <a:t>است.</a:t>
            </a:r>
            <a:endParaRPr lang="en-US" b="1" kern="1200" dirty="0">
              <a:solidFill>
                <a:srgbClr val="C00000"/>
              </a:solidFill>
              <a:cs typeface="B Nazanin" pitchFamily="2" charset="-78"/>
            </a:endParaRPr>
          </a:p>
        </p:txBody>
      </p:sp>
      <p:sp>
        <p:nvSpPr>
          <p:cNvPr id="4" name="Rectangle 2"/>
          <p:cNvSpPr txBox="1">
            <a:spLocks noChangeArrowheads="1"/>
          </p:cNvSpPr>
          <p:nvPr/>
        </p:nvSpPr>
        <p:spPr bwMode="auto">
          <a:xfrm>
            <a:off x="322709" y="761807"/>
            <a:ext cx="158417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defTabSz="1014413" rtl="0" eaLnBrk="1" fontAlgn="base" hangingPunct="1">
              <a:spcBef>
                <a:spcPct val="0"/>
              </a:spcBef>
              <a:spcAft>
                <a:spcPct val="0"/>
              </a:spcAft>
              <a:defRPr sz="4900">
                <a:solidFill>
                  <a:schemeClr val="tx2"/>
                </a:solidFill>
                <a:latin typeface="+mj-lt"/>
                <a:ea typeface="+mj-ea"/>
                <a:cs typeface="+mj-cs"/>
              </a:defRPr>
            </a:lvl1pPr>
            <a:lvl2pPr algn="l" defTabSz="1014413" rtl="0" eaLnBrk="1" fontAlgn="base" hangingPunct="1">
              <a:spcBef>
                <a:spcPct val="0"/>
              </a:spcBef>
              <a:spcAft>
                <a:spcPct val="0"/>
              </a:spcAft>
              <a:defRPr sz="4900">
                <a:solidFill>
                  <a:schemeClr val="tx2"/>
                </a:solidFill>
                <a:latin typeface="Times New Roman" charset="0"/>
              </a:defRPr>
            </a:lvl2pPr>
            <a:lvl3pPr algn="l" defTabSz="1014413" rtl="0" eaLnBrk="1" fontAlgn="base" hangingPunct="1">
              <a:spcBef>
                <a:spcPct val="0"/>
              </a:spcBef>
              <a:spcAft>
                <a:spcPct val="0"/>
              </a:spcAft>
              <a:defRPr sz="4900">
                <a:solidFill>
                  <a:schemeClr val="tx2"/>
                </a:solidFill>
                <a:latin typeface="Times New Roman" charset="0"/>
              </a:defRPr>
            </a:lvl3pPr>
            <a:lvl4pPr algn="l" defTabSz="1014413" rtl="0" eaLnBrk="1" fontAlgn="base" hangingPunct="1">
              <a:spcBef>
                <a:spcPct val="0"/>
              </a:spcBef>
              <a:spcAft>
                <a:spcPct val="0"/>
              </a:spcAft>
              <a:defRPr sz="4900">
                <a:solidFill>
                  <a:schemeClr val="tx2"/>
                </a:solidFill>
                <a:latin typeface="Times New Roman" charset="0"/>
              </a:defRPr>
            </a:lvl4pPr>
            <a:lvl5pPr algn="l" defTabSz="1014413" rtl="0" eaLnBrk="1" fontAlgn="base" hangingPunct="1">
              <a:spcBef>
                <a:spcPct val="0"/>
              </a:spcBef>
              <a:spcAft>
                <a:spcPct val="0"/>
              </a:spcAft>
              <a:defRPr sz="4900">
                <a:solidFill>
                  <a:schemeClr val="tx2"/>
                </a:solidFill>
                <a:latin typeface="Times New Roman" charset="0"/>
              </a:defRPr>
            </a:lvl5pPr>
            <a:lvl6pPr marL="457200" algn="l" defTabSz="1014413" rtl="0" eaLnBrk="1" fontAlgn="base" hangingPunct="1">
              <a:spcBef>
                <a:spcPct val="0"/>
              </a:spcBef>
              <a:spcAft>
                <a:spcPct val="0"/>
              </a:spcAft>
              <a:defRPr sz="4900">
                <a:solidFill>
                  <a:schemeClr val="tx2"/>
                </a:solidFill>
                <a:latin typeface="Times New Roman" charset="0"/>
              </a:defRPr>
            </a:lvl6pPr>
            <a:lvl7pPr marL="914400" algn="l" defTabSz="1014413" rtl="0" eaLnBrk="1" fontAlgn="base" hangingPunct="1">
              <a:spcBef>
                <a:spcPct val="0"/>
              </a:spcBef>
              <a:spcAft>
                <a:spcPct val="0"/>
              </a:spcAft>
              <a:defRPr sz="4900">
                <a:solidFill>
                  <a:schemeClr val="tx2"/>
                </a:solidFill>
                <a:latin typeface="Times New Roman" charset="0"/>
              </a:defRPr>
            </a:lvl7pPr>
            <a:lvl8pPr marL="1371600" algn="l" defTabSz="1014413" rtl="0" eaLnBrk="1" fontAlgn="base" hangingPunct="1">
              <a:spcBef>
                <a:spcPct val="0"/>
              </a:spcBef>
              <a:spcAft>
                <a:spcPct val="0"/>
              </a:spcAft>
              <a:defRPr sz="4900">
                <a:solidFill>
                  <a:schemeClr val="tx2"/>
                </a:solidFill>
                <a:latin typeface="Times New Roman" charset="0"/>
              </a:defRPr>
            </a:lvl8pPr>
            <a:lvl9pPr marL="1828800" algn="l" defTabSz="1014413" rtl="0" eaLnBrk="1" fontAlgn="base" hangingPunct="1">
              <a:spcBef>
                <a:spcPct val="0"/>
              </a:spcBef>
              <a:spcAft>
                <a:spcPct val="0"/>
              </a:spcAft>
              <a:defRPr sz="4900">
                <a:solidFill>
                  <a:schemeClr val="tx2"/>
                </a:solidFill>
                <a:latin typeface="Times New Roman" charset="0"/>
              </a:defRPr>
            </a:lvl9pPr>
          </a:lstStyle>
          <a:p>
            <a:pPr algn="ctr"/>
            <a:r>
              <a:rPr lang="fa-IR" sz="5400" smtClean="0">
                <a:solidFill>
                  <a:srgbClr val="FF0000"/>
                </a:solidFill>
                <a:cs typeface="B Titr" pitchFamily="2" charset="-78"/>
              </a:rPr>
              <a:t>نفوذ</a:t>
            </a:r>
            <a:endParaRPr lang="en-US" sz="6600" dirty="0">
              <a:solidFill>
                <a:srgbClr val="FF0000"/>
              </a:solidFill>
              <a:cs typeface="B Titr" pitchFamily="2" charset="-78"/>
            </a:endParaRPr>
          </a:p>
        </p:txBody>
      </p:sp>
      <p:sp>
        <p:nvSpPr>
          <p:cNvPr id="5" name="Curved Right Arrow 4">
            <a:hlinkClick r:id="rId2" action="ppaction://hlinksldjump"/>
          </p:cNvPr>
          <p:cNvSpPr/>
          <p:nvPr/>
        </p:nvSpPr>
        <p:spPr bwMode="auto">
          <a:xfrm flipV="1">
            <a:off x="178693" y="6315199"/>
            <a:ext cx="720080" cy="864096"/>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7" name="Title 1"/>
          <p:cNvSpPr>
            <a:spLocks noGrp="1"/>
          </p:cNvSpPr>
          <p:nvPr>
            <p:ph type="title"/>
          </p:nvPr>
        </p:nvSpPr>
        <p:spPr>
          <a:xfrm>
            <a:off x="1981200" y="152400"/>
            <a:ext cx="7696200" cy="914400"/>
          </a:xfrm>
        </p:spPr>
        <p:txBody>
          <a:bodyPr/>
          <a:lstStyle/>
          <a:p>
            <a:pPr algn="ctr"/>
            <a:r>
              <a:rPr lang="fa-IR" sz="4000" b="1" kern="1200" dirty="0" smtClean="0">
                <a:solidFill>
                  <a:schemeClr val="accent2">
                    <a:lumMod val="50000"/>
                  </a:schemeClr>
                </a:solidFill>
                <a:cs typeface="B Titr" pitchFamily="2" charset="-78"/>
              </a:rPr>
              <a:t>نفوذ افقی</a:t>
            </a:r>
            <a:endParaRPr lang="en-US" sz="4000" dirty="0">
              <a:solidFill>
                <a:schemeClr val="accent2">
                  <a:lumMod val="50000"/>
                </a:schemeClr>
              </a:solidFill>
              <a:cs typeface="B Titr" pitchFamily="2" charset="-78"/>
            </a:endParaRPr>
          </a:p>
        </p:txBody>
      </p:sp>
    </p:spTree>
    <p:extLst>
      <p:ext uri="{BB962C8B-B14F-4D97-AF65-F5344CB8AC3E}">
        <p14:creationId xmlns:p14="http://schemas.microsoft.com/office/powerpoint/2010/main" val="467468599"/>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4797" y="1447800"/>
            <a:ext cx="9001000" cy="6142038"/>
          </a:xfrm>
        </p:spPr>
        <p:txBody>
          <a:bodyPr/>
          <a:lstStyle/>
          <a:p>
            <a:pPr marL="0" indent="0" algn="just" rtl="1">
              <a:lnSpc>
                <a:spcPts val="5800"/>
              </a:lnSpc>
              <a:spcBef>
                <a:spcPts val="0"/>
              </a:spcBef>
              <a:buNone/>
            </a:pPr>
            <a:r>
              <a:rPr lang="fa-IR" sz="3600" b="1" kern="1200" dirty="0" smtClean="0">
                <a:solidFill>
                  <a:schemeClr val="accent2">
                    <a:lumMod val="75000"/>
                  </a:schemeClr>
                </a:solidFill>
                <a:cs typeface="B Nazanin" pitchFamily="2" charset="-78"/>
              </a:rPr>
              <a:t>اولین و ساده ترین نوع نفوذ، نفوذ موردی و انفرادی است. این نفوذ عمری به قدمت تاریخ دارد. هدف از این نوع نفوذ         می تواند از ساده ترین مسائل ممکن همچون جاسوسی تا پیچیده ترین موارد همچون </a:t>
            </a:r>
            <a:r>
              <a:rPr lang="fa-IR" sz="3600" b="1" kern="1200" dirty="0" smtClean="0">
                <a:solidFill>
                  <a:srgbClr val="C00000"/>
                </a:solidFill>
                <a:cs typeface="B Nazanin" pitchFamily="2" charset="-78"/>
              </a:rPr>
              <a:t>نفوذ</a:t>
            </a:r>
            <a:r>
              <a:rPr lang="fa-IR" sz="3600" b="1" kern="1200" dirty="0" smtClean="0">
                <a:solidFill>
                  <a:schemeClr val="accent2">
                    <a:lumMod val="75000"/>
                  </a:schemeClr>
                </a:solidFill>
                <a:cs typeface="B Nazanin" pitchFamily="2" charset="-78"/>
              </a:rPr>
              <a:t> در بدنه </a:t>
            </a:r>
            <a:r>
              <a:rPr lang="fa-IR" sz="3600" b="1" kern="1200" dirty="0" smtClean="0">
                <a:solidFill>
                  <a:srgbClr val="C00000"/>
                </a:solidFill>
                <a:cs typeface="B Nazanin" pitchFamily="2" charset="-78"/>
              </a:rPr>
              <a:t>تصمیم گیری</a:t>
            </a:r>
            <a:r>
              <a:rPr lang="fa-IR" sz="3600" b="1" kern="1200" dirty="0" smtClean="0">
                <a:solidFill>
                  <a:schemeClr val="accent2">
                    <a:lumMod val="75000"/>
                  </a:schemeClr>
                </a:solidFill>
                <a:cs typeface="B Nazanin" pitchFamily="2" charset="-78"/>
              </a:rPr>
              <a:t> و </a:t>
            </a:r>
            <a:r>
              <a:rPr lang="fa-IR" sz="3600" b="1" kern="1200" dirty="0" smtClean="0">
                <a:solidFill>
                  <a:srgbClr val="C00000"/>
                </a:solidFill>
                <a:cs typeface="B Nazanin" pitchFamily="2" charset="-78"/>
              </a:rPr>
              <a:t>تصمیم سازی </a:t>
            </a:r>
            <a:r>
              <a:rPr lang="fa-IR" sz="3600" b="1" kern="1200" dirty="0" smtClean="0">
                <a:solidFill>
                  <a:schemeClr val="accent2">
                    <a:lumMod val="75000"/>
                  </a:schemeClr>
                </a:solidFill>
                <a:cs typeface="B Nazanin" pitchFamily="2" charset="-78"/>
              </a:rPr>
              <a:t>حریف باشد. نفوذگران با پوششی موجه و ظاهری مورد اعتماد، بنای عملیات خود را بر </a:t>
            </a:r>
            <a:r>
              <a:rPr lang="fa-IR" sz="3600" b="1" kern="1200" dirty="0" smtClean="0">
                <a:solidFill>
                  <a:srgbClr val="C00000"/>
                </a:solidFill>
                <a:cs typeface="B Nazanin" pitchFamily="2" charset="-78"/>
              </a:rPr>
              <a:t>اخلال محاسباتی و ذهنی مخاطبان</a:t>
            </a:r>
            <a:r>
              <a:rPr lang="fa-IR" sz="3600" b="1" kern="1200" dirty="0" smtClean="0">
                <a:solidFill>
                  <a:schemeClr val="accent2">
                    <a:lumMod val="75000"/>
                  </a:schemeClr>
                </a:solidFill>
                <a:cs typeface="B Nazanin" pitchFamily="2" charset="-78"/>
              </a:rPr>
              <a:t> قرار می دهند و در نهایت با </a:t>
            </a:r>
            <a:r>
              <a:rPr lang="fa-IR" sz="3600" b="1" kern="1200" dirty="0" smtClean="0">
                <a:solidFill>
                  <a:srgbClr val="C00000"/>
                </a:solidFill>
                <a:cs typeface="B Nazanin" pitchFamily="2" charset="-78"/>
              </a:rPr>
              <a:t>اشتباه محاسباتی </a:t>
            </a:r>
            <a:r>
              <a:rPr lang="fa-IR" sz="3600" b="1" kern="1200" dirty="0" smtClean="0">
                <a:solidFill>
                  <a:schemeClr val="accent2">
                    <a:lumMod val="75000"/>
                  </a:schemeClr>
                </a:solidFill>
                <a:cs typeface="B Nazanin" pitchFamily="2" charset="-78"/>
              </a:rPr>
              <a:t>فرد مورد نظر، به اهداف خود می رسند.</a:t>
            </a:r>
            <a:endParaRPr lang="en-US" sz="3600" b="1" kern="1200" dirty="0">
              <a:solidFill>
                <a:srgbClr val="C00000"/>
              </a:solidFill>
              <a:cs typeface="B Nazanin" pitchFamily="2" charset="-78"/>
            </a:endParaRPr>
          </a:p>
        </p:txBody>
      </p:sp>
      <p:sp>
        <p:nvSpPr>
          <p:cNvPr id="4" name="Rectangle 2"/>
          <p:cNvSpPr txBox="1">
            <a:spLocks noChangeArrowheads="1"/>
          </p:cNvSpPr>
          <p:nvPr/>
        </p:nvSpPr>
        <p:spPr bwMode="auto">
          <a:xfrm>
            <a:off x="322709" y="761807"/>
            <a:ext cx="158417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defTabSz="1014413" rtl="0" eaLnBrk="1" fontAlgn="base" hangingPunct="1">
              <a:spcBef>
                <a:spcPct val="0"/>
              </a:spcBef>
              <a:spcAft>
                <a:spcPct val="0"/>
              </a:spcAft>
              <a:defRPr sz="4900">
                <a:solidFill>
                  <a:schemeClr val="tx2"/>
                </a:solidFill>
                <a:latin typeface="+mj-lt"/>
                <a:ea typeface="+mj-ea"/>
                <a:cs typeface="+mj-cs"/>
              </a:defRPr>
            </a:lvl1pPr>
            <a:lvl2pPr algn="l" defTabSz="1014413" rtl="0" eaLnBrk="1" fontAlgn="base" hangingPunct="1">
              <a:spcBef>
                <a:spcPct val="0"/>
              </a:spcBef>
              <a:spcAft>
                <a:spcPct val="0"/>
              </a:spcAft>
              <a:defRPr sz="4900">
                <a:solidFill>
                  <a:schemeClr val="tx2"/>
                </a:solidFill>
                <a:latin typeface="Times New Roman" charset="0"/>
              </a:defRPr>
            </a:lvl2pPr>
            <a:lvl3pPr algn="l" defTabSz="1014413" rtl="0" eaLnBrk="1" fontAlgn="base" hangingPunct="1">
              <a:spcBef>
                <a:spcPct val="0"/>
              </a:spcBef>
              <a:spcAft>
                <a:spcPct val="0"/>
              </a:spcAft>
              <a:defRPr sz="4900">
                <a:solidFill>
                  <a:schemeClr val="tx2"/>
                </a:solidFill>
                <a:latin typeface="Times New Roman" charset="0"/>
              </a:defRPr>
            </a:lvl3pPr>
            <a:lvl4pPr algn="l" defTabSz="1014413" rtl="0" eaLnBrk="1" fontAlgn="base" hangingPunct="1">
              <a:spcBef>
                <a:spcPct val="0"/>
              </a:spcBef>
              <a:spcAft>
                <a:spcPct val="0"/>
              </a:spcAft>
              <a:defRPr sz="4900">
                <a:solidFill>
                  <a:schemeClr val="tx2"/>
                </a:solidFill>
                <a:latin typeface="Times New Roman" charset="0"/>
              </a:defRPr>
            </a:lvl4pPr>
            <a:lvl5pPr algn="l" defTabSz="1014413" rtl="0" eaLnBrk="1" fontAlgn="base" hangingPunct="1">
              <a:spcBef>
                <a:spcPct val="0"/>
              </a:spcBef>
              <a:spcAft>
                <a:spcPct val="0"/>
              </a:spcAft>
              <a:defRPr sz="4900">
                <a:solidFill>
                  <a:schemeClr val="tx2"/>
                </a:solidFill>
                <a:latin typeface="Times New Roman" charset="0"/>
              </a:defRPr>
            </a:lvl5pPr>
            <a:lvl6pPr marL="457200" algn="l" defTabSz="1014413" rtl="0" eaLnBrk="1" fontAlgn="base" hangingPunct="1">
              <a:spcBef>
                <a:spcPct val="0"/>
              </a:spcBef>
              <a:spcAft>
                <a:spcPct val="0"/>
              </a:spcAft>
              <a:defRPr sz="4900">
                <a:solidFill>
                  <a:schemeClr val="tx2"/>
                </a:solidFill>
                <a:latin typeface="Times New Roman" charset="0"/>
              </a:defRPr>
            </a:lvl6pPr>
            <a:lvl7pPr marL="914400" algn="l" defTabSz="1014413" rtl="0" eaLnBrk="1" fontAlgn="base" hangingPunct="1">
              <a:spcBef>
                <a:spcPct val="0"/>
              </a:spcBef>
              <a:spcAft>
                <a:spcPct val="0"/>
              </a:spcAft>
              <a:defRPr sz="4900">
                <a:solidFill>
                  <a:schemeClr val="tx2"/>
                </a:solidFill>
                <a:latin typeface="Times New Roman" charset="0"/>
              </a:defRPr>
            </a:lvl7pPr>
            <a:lvl8pPr marL="1371600" algn="l" defTabSz="1014413" rtl="0" eaLnBrk="1" fontAlgn="base" hangingPunct="1">
              <a:spcBef>
                <a:spcPct val="0"/>
              </a:spcBef>
              <a:spcAft>
                <a:spcPct val="0"/>
              </a:spcAft>
              <a:defRPr sz="4900">
                <a:solidFill>
                  <a:schemeClr val="tx2"/>
                </a:solidFill>
                <a:latin typeface="Times New Roman" charset="0"/>
              </a:defRPr>
            </a:lvl8pPr>
            <a:lvl9pPr marL="1828800" algn="l" defTabSz="1014413" rtl="0" eaLnBrk="1" fontAlgn="base" hangingPunct="1">
              <a:spcBef>
                <a:spcPct val="0"/>
              </a:spcBef>
              <a:spcAft>
                <a:spcPct val="0"/>
              </a:spcAft>
              <a:defRPr sz="4900">
                <a:solidFill>
                  <a:schemeClr val="tx2"/>
                </a:solidFill>
                <a:latin typeface="Times New Roman" charset="0"/>
              </a:defRPr>
            </a:lvl9pPr>
          </a:lstStyle>
          <a:p>
            <a:pPr algn="ctr"/>
            <a:r>
              <a:rPr lang="fa-IR" sz="5400" smtClean="0">
                <a:solidFill>
                  <a:srgbClr val="FF0000"/>
                </a:solidFill>
                <a:cs typeface="B Titr" pitchFamily="2" charset="-78"/>
              </a:rPr>
              <a:t>نفوذ</a:t>
            </a:r>
            <a:endParaRPr lang="en-US" sz="6600" dirty="0">
              <a:solidFill>
                <a:srgbClr val="FF0000"/>
              </a:solidFill>
              <a:cs typeface="B Titr" pitchFamily="2" charset="-78"/>
            </a:endParaRPr>
          </a:p>
        </p:txBody>
      </p:sp>
      <p:sp>
        <p:nvSpPr>
          <p:cNvPr id="5" name="Curved Right Arrow 4">
            <a:hlinkClick r:id="rId2" action="ppaction://hlinksldjump"/>
          </p:cNvPr>
          <p:cNvSpPr/>
          <p:nvPr/>
        </p:nvSpPr>
        <p:spPr bwMode="auto">
          <a:xfrm flipV="1">
            <a:off x="178693" y="6315199"/>
            <a:ext cx="720080" cy="864096"/>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7" name="Title 1"/>
          <p:cNvSpPr>
            <a:spLocks noGrp="1"/>
          </p:cNvSpPr>
          <p:nvPr>
            <p:ph type="title"/>
          </p:nvPr>
        </p:nvSpPr>
        <p:spPr>
          <a:xfrm>
            <a:off x="1981200" y="152400"/>
            <a:ext cx="7696200" cy="914400"/>
          </a:xfrm>
        </p:spPr>
        <p:txBody>
          <a:bodyPr/>
          <a:lstStyle/>
          <a:p>
            <a:pPr algn="ctr"/>
            <a:r>
              <a:rPr lang="fa-IR" sz="4000" b="1" kern="1200" dirty="0" smtClean="0">
                <a:solidFill>
                  <a:schemeClr val="accent2">
                    <a:lumMod val="50000"/>
                  </a:schemeClr>
                </a:solidFill>
                <a:cs typeface="B Titr" pitchFamily="2" charset="-78"/>
              </a:rPr>
              <a:t>نفوذ فردی</a:t>
            </a:r>
            <a:endParaRPr lang="en-US" sz="4000" dirty="0">
              <a:solidFill>
                <a:schemeClr val="accent2">
                  <a:lumMod val="50000"/>
                </a:schemeClr>
              </a:solidFill>
              <a:cs typeface="B Titr" pitchFamily="2" charset="-78"/>
            </a:endParaRPr>
          </a:p>
        </p:txBody>
      </p:sp>
    </p:spTree>
    <p:extLst>
      <p:ext uri="{BB962C8B-B14F-4D97-AF65-F5344CB8AC3E}">
        <p14:creationId xmlns:p14="http://schemas.microsoft.com/office/powerpoint/2010/main" val="2831310098"/>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2869" y="1171093"/>
            <a:ext cx="8387606" cy="6142038"/>
          </a:xfrm>
        </p:spPr>
        <p:txBody>
          <a:bodyPr/>
          <a:lstStyle/>
          <a:p>
            <a:pPr marL="0" indent="0" algn="just" rtl="1">
              <a:lnSpc>
                <a:spcPts val="5800"/>
              </a:lnSpc>
              <a:spcBef>
                <a:spcPts val="0"/>
              </a:spcBef>
              <a:buNone/>
            </a:pPr>
            <a:r>
              <a:rPr lang="fa-IR" sz="3200" b="1" kern="1200" dirty="0" smtClean="0">
                <a:solidFill>
                  <a:schemeClr val="accent2">
                    <a:lumMod val="75000"/>
                  </a:schemeClr>
                </a:solidFill>
                <a:cs typeface="B Nazanin" pitchFamily="2" charset="-78"/>
              </a:rPr>
              <a:t>در نفوذ جریانی، </a:t>
            </a:r>
            <a:r>
              <a:rPr lang="fa-IR" sz="3200" b="1" kern="1200" dirty="0" smtClean="0">
                <a:solidFill>
                  <a:srgbClr val="C00000"/>
                </a:solidFill>
                <a:cs typeface="B Nazanin" pitchFamily="2" charset="-78"/>
              </a:rPr>
              <a:t>جریان انسانی گسترده </a:t>
            </a:r>
            <a:r>
              <a:rPr lang="fa-IR" sz="3200" b="1" kern="1200" dirty="0" smtClean="0">
                <a:solidFill>
                  <a:schemeClr val="accent2">
                    <a:lumMod val="75000"/>
                  </a:schemeClr>
                </a:solidFill>
                <a:cs typeface="B Nazanin" pitchFamily="2" charset="-78"/>
              </a:rPr>
              <a:t>ولی </a:t>
            </a:r>
            <a:r>
              <a:rPr lang="fa-IR" sz="3200" b="1" kern="1200" dirty="0" smtClean="0">
                <a:solidFill>
                  <a:srgbClr val="C00000"/>
                </a:solidFill>
                <a:cs typeface="B Nazanin" pitchFamily="2" charset="-78"/>
              </a:rPr>
              <a:t>پنهانی</a:t>
            </a:r>
            <a:r>
              <a:rPr lang="fa-IR" sz="3200" b="1" kern="1200" dirty="0" smtClean="0">
                <a:solidFill>
                  <a:schemeClr val="accent2">
                    <a:lumMod val="75000"/>
                  </a:schemeClr>
                </a:solidFill>
                <a:cs typeface="B Nazanin" pitchFamily="2" charset="-78"/>
              </a:rPr>
              <a:t> که ارتباط وسیعی میان خود دارند، وارد محیط حریف شده و با بهره گیری از بسترهای موجود سعی می کنند مسیر جامعه را به صورت </a:t>
            </a:r>
            <a:r>
              <a:rPr lang="fa-IR" sz="3200" b="1" kern="1200" dirty="0" smtClean="0">
                <a:solidFill>
                  <a:srgbClr val="C00000"/>
                </a:solidFill>
                <a:cs typeface="B Nazanin" pitchFamily="2" charset="-78"/>
              </a:rPr>
              <a:t>تدریجی</a:t>
            </a:r>
            <a:r>
              <a:rPr lang="fa-IR" sz="3200" b="1" kern="1200" dirty="0" smtClean="0">
                <a:solidFill>
                  <a:schemeClr val="accent2">
                    <a:lumMod val="75000"/>
                  </a:schemeClr>
                </a:solidFill>
                <a:cs typeface="B Nazanin" pitchFamily="2" charset="-78"/>
              </a:rPr>
              <a:t> تغییر دهند. نفوذ شبکه ای </a:t>
            </a:r>
            <a:r>
              <a:rPr lang="fa-IR" sz="3200" b="1" kern="1200" dirty="0" smtClean="0">
                <a:solidFill>
                  <a:srgbClr val="C00000"/>
                </a:solidFill>
                <a:cs typeface="B Nazanin" pitchFamily="2" charset="-78"/>
              </a:rPr>
              <a:t>عموم جامعه </a:t>
            </a:r>
            <a:r>
              <a:rPr lang="fa-IR" sz="3200" b="1" kern="1200" dirty="0" smtClean="0">
                <a:solidFill>
                  <a:schemeClr val="accent2">
                    <a:lumMod val="75000"/>
                  </a:schemeClr>
                </a:solidFill>
                <a:cs typeface="B Nazanin" pitchFamily="2" charset="-78"/>
              </a:rPr>
              <a:t>را هدف گرفته و فرآیندی همه گیر را تعقیب می کند. ویژگی مهم این نوع از نفوذ </a:t>
            </a:r>
            <a:r>
              <a:rPr lang="fa-IR" sz="3200" b="1" kern="1200" dirty="0" smtClean="0">
                <a:solidFill>
                  <a:srgbClr val="C00000"/>
                </a:solidFill>
                <a:cs typeface="B Nazanin" pitchFamily="2" charset="-78"/>
              </a:rPr>
              <a:t>چندلایه</a:t>
            </a:r>
            <a:r>
              <a:rPr lang="fa-IR" sz="3200" b="1" kern="1200" dirty="0" smtClean="0">
                <a:solidFill>
                  <a:schemeClr val="accent2">
                    <a:lumMod val="75000"/>
                  </a:schemeClr>
                </a:solidFill>
                <a:cs typeface="B Nazanin" pitchFamily="2" charset="-78"/>
              </a:rPr>
              <a:t> و </a:t>
            </a:r>
            <a:r>
              <a:rPr lang="fa-IR" sz="3200" b="1" kern="1200" dirty="0" smtClean="0">
                <a:solidFill>
                  <a:srgbClr val="C00000"/>
                </a:solidFill>
                <a:cs typeface="B Nazanin" pitchFamily="2" charset="-78"/>
              </a:rPr>
              <a:t>فرابخشی</a:t>
            </a:r>
            <a:r>
              <a:rPr lang="fa-IR" sz="3200" b="1" kern="1200" dirty="0" smtClean="0">
                <a:solidFill>
                  <a:schemeClr val="accent2">
                    <a:lumMod val="75000"/>
                  </a:schemeClr>
                </a:solidFill>
                <a:cs typeface="B Nazanin" pitchFamily="2" charset="-78"/>
              </a:rPr>
              <a:t> بودن آن است. بنای عمده این نوع نفوذ بر دو مؤلفه تأثیرگذار نفسانی یعنی </a:t>
            </a:r>
            <a:r>
              <a:rPr lang="fa-IR" sz="3200" b="1" kern="1200" dirty="0" smtClean="0">
                <a:solidFill>
                  <a:srgbClr val="C00000"/>
                </a:solidFill>
                <a:cs typeface="B Nazanin" pitchFamily="2" charset="-78"/>
              </a:rPr>
              <a:t>قدرت طلبی پول </a:t>
            </a:r>
            <a:r>
              <a:rPr lang="fa-IR" sz="3200" b="1" kern="1200" dirty="0" smtClean="0">
                <a:solidFill>
                  <a:schemeClr val="accent2">
                    <a:lumMod val="75000"/>
                  </a:schemeClr>
                </a:solidFill>
                <a:cs typeface="B Nazanin" pitchFamily="2" charset="-78"/>
              </a:rPr>
              <a:t>و </a:t>
            </a:r>
            <a:r>
              <a:rPr lang="fa-IR" sz="3200" b="1" kern="1200" dirty="0" smtClean="0">
                <a:solidFill>
                  <a:srgbClr val="C00000"/>
                </a:solidFill>
                <a:cs typeface="B Nazanin" pitchFamily="2" charset="-78"/>
              </a:rPr>
              <a:t>جاذبه های جنسی </a:t>
            </a:r>
            <a:r>
              <a:rPr lang="fa-IR" sz="3200" b="1" kern="1200" dirty="0" smtClean="0">
                <a:solidFill>
                  <a:schemeClr val="accent2">
                    <a:lumMod val="75000"/>
                  </a:schemeClr>
                </a:solidFill>
                <a:cs typeface="B Nazanin" pitchFamily="2" charset="-78"/>
              </a:rPr>
              <a:t>پی ریزی شده </a:t>
            </a:r>
            <a:r>
              <a:rPr lang="fa-IR" sz="3200" b="1" kern="1200" dirty="0" smtClean="0">
                <a:solidFill>
                  <a:schemeClr val="accent2">
                    <a:lumMod val="75000"/>
                  </a:schemeClr>
                </a:solidFill>
                <a:cs typeface="B Nazanin" pitchFamily="2" charset="-78"/>
              </a:rPr>
              <a:t>است</a:t>
            </a:r>
            <a:r>
              <a:rPr lang="en-US" sz="3200" b="1" kern="1200" dirty="0" smtClean="0">
                <a:solidFill>
                  <a:schemeClr val="accent2">
                    <a:lumMod val="75000"/>
                  </a:schemeClr>
                </a:solidFill>
                <a:cs typeface="B Nazanin" pitchFamily="2" charset="-78"/>
              </a:rPr>
              <a:t>.</a:t>
            </a:r>
            <a:endParaRPr lang="en-US" sz="3200" b="1" kern="1200" dirty="0">
              <a:solidFill>
                <a:srgbClr val="C00000"/>
              </a:solidFill>
              <a:cs typeface="B Nazanin" pitchFamily="2" charset="-78"/>
            </a:endParaRPr>
          </a:p>
        </p:txBody>
      </p:sp>
      <p:sp>
        <p:nvSpPr>
          <p:cNvPr id="4" name="Rectangle 2"/>
          <p:cNvSpPr txBox="1">
            <a:spLocks noChangeArrowheads="1"/>
          </p:cNvSpPr>
          <p:nvPr/>
        </p:nvSpPr>
        <p:spPr bwMode="auto">
          <a:xfrm>
            <a:off x="322709" y="761807"/>
            <a:ext cx="158417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defTabSz="1014413" rtl="0" eaLnBrk="1" fontAlgn="base" hangingPunct="1">
              <a:spcBef>
                <a:spcPct val="0"/>
              </a:spcBef>
              <a:spcAft>
                <a:spcPct val="0"/>
              </a:spcAft>
              <a:defRPr sz="4900">
                <a:solidFill>
                  <a:schemeClr val="tx2"/>
                </a:solidFill>
                <a:latin typeface="+mj-lt"/>
                <a:ea typeface="+mj-ea"/>
                <a:cs typeface="+mj-cs"/>
              </a:defRPr>
            </a:lvl1pPr>
            <a:lvl2pPr algn="l" defTabSz="1014413" rtl="0" eaLnBrk="1" fontAlgn="base" hangingPunct="1">
              <a:spcBef>
                <a:spcPct val="0"/>
              </a:spcBef>
              <a:spcAft>
                <a:spcPct val="0"/>
              </a:spcAft>
              <a:defRPr sz="4900">
                <a:solidFill>
                  <a:schemeClr val="tx2"/>
                </a:solidFill>
                <a:latin typeface="Times New Roman" charset="0"/>
              </a:defRPr>
            </a:lvl2pPr>
            <a:lvl3pPr algn="l" defTabSz="1014413" rtl="0" eaLnBrk="1" fontAlgn="base" hangingPunct="1">
              <a:spcBef>
                <a:spcPct val="0"/>
              </a:spcBef>
              <a:spcAft>
                <a:spcPct val="0"/>
              </a:spcAft>
              <a:defRPr sz="4900">
                <a:solidFill>
                  <a:schemeClr val="tx2"/>
                </a:solidFill>
                <a:latin typeface="Times New Roman" charset="0"/>
              </a:defRPr>
            </a:lvl3pPr>
            <a:lvl4pPr algn="l" defTabSz="1014413" rtl="0" eaLnBrk="1" fontAlgn="base" hangingPunct="1">
              <a:spcBef>
                <a:spcPct val="0"/>
              </a:spcBef>
              <a:spcAft>
                <a:spcPct val="0"/>
              </a:spcAft>
              <a:defRPr sz="4900">
                <a:solidFill>
                  <a:schemeClr val="tx2"/>
                </a:solidFill>
                <a:latin typeface="Times New Roman" charset="0"/>
              </a:defRPr>
            </a:lvl4pPr>
            <a:lvl5pPr algn="l" defTabSz="1014413" rtl="0" eaLnBrk="1" fontAlgn="base" hangingPunct="1">
              <a:spcBef>
                <a:spcPct val="0"/>
              </a:spcBef>
              <a:spcAft>
                <a:spcPct val="0"/>
              </a:spcAft>
              <a:defRPr sz="4900">
                <a:solidFill>
                  <a:schemeClr val="tx2"/>
                </a:solidFill>
                <a:latin typeface="Times New Roman" charset="0"/>
              </a:defRPr>
            </a:lvl5pPr>
            <a:lvl6pPr marL="457200" algn="l" defTabSz="1014413" rtl="0" eaLnBrk="1" fontAlgn="base" hangingPunct="1">
              <a:spcBef>
                <a:spcPct val="0"/>
              </a:spcBef>
              <a:spcAft>
                <a:spcPct val="0"/>
              </a:spcAft>
              <a:defRPr sz="4900">
                <a:solidFill>
                  <a:schemeClr val="tx2"/>
                </a:solidFill>
                <a:latin typeface="Times New Roman" charset="0"/>
              </a:defRPr>
            </a:lvl6pPr>
            <a:lvl7pPr marL="914400" algn="l" defTabSz="1014413" rtl="0" eaLnBrk="1" fontAlgn="base" hangingPunct="1">
              <a:spcBef>
                <a:spcPct val="0"/>
              </a:spcBef>
              <a:spcAft>
                <a:spcPct val="0"/>
              </a:spcAft>
              <a:defRPr sz="4900">
                <a:solidFill>
                  <a:schemeClr val="tx2"/>
                </a:solidFill>
                <a:latin typeface="Times New Roman" charset="0"/>
              </a:defRPr>
            </a:lvl7pPr>
            <a:lvl8pPr marL="1371600" algn="l" defTabSz="1014413" rtl="0" eaLnBrk="1" fontAlgn="base" hangingPunct="1">
              <a:spcBef>
                <a:spcPct val="0"/>
              </a:spcBef>
              <a:spcAft>
                <a:spcPct val="0"/>
              </a:spcAft>
              <a:defRPr sz="4900">
                <a:solidFill>
                  <a:schemeClr val="tx2"/>
                </a:solidFill>
                <a:latin typeface="Times New Roman" charset="0"/>
              </a:defRPr>
            </a:lvl8pPr>
            <a:lvl9pPr marL="1828800" algn="l" defTabSz="1014413" rtl="0" eaLnBrk="1" fontAlgn="base" hangingPunct="1">
              <a:spcBef>
                <a:spcPct val="0"/>
              </a:spcBef>
              <a:spcAft>
                <a:spcPct val="0"/>
              </a:spcAft>
              <a:defRPr sz="4900">
                <a:solidFill>
                  <a:schemeClr val="tx2"/>
                </a:solidFill>
                <a:latin typeface="Times New Roman" charset="0"/>
              </a:defRPr>
            </a:lvl9pPr>
          </a:lstStyle>
          <a:p>
            <a:pPr algn="ctr"/>
            <a:r>
              <a:rPr lang="fa-IR" sz="5400" smtClean="0">
                <a:solidFill>
                  <a:srgbClr val="FF0000"/>
                </a:solidFill>
                <a:cs typeface="B Titr" pitchFamily="2" charset="-78"/>
              </a:rPr>
              <a:t>نفوذ</a:t>
            </a:r>
            <a:endParaRPr lang="en-US" sz="6600" dirty="0">
              <a:solidFill>
                <a:srgbClr val="FF0000"/>
              </a:solidFill>
              <a:cs typeface="B Titr" pitchFamily="2" charset="-78"/>
            </a:endParaRPr>
          </a:p>
        </p:txBody>
      </p:sp>
      <p:sp>
        <p:nvSpPr>
          <p:cNvPr id="7" name="Title 1"/>
          <p:cNvSpPr>
            <a:spLocks noGrp="1"/>
          </p:cNvSpPr>
          <p:nvPr>
            <p:ph type="title"/>
          </p:nvPr>
        </p:nvSpPr>
        <p:spPr>
          <a:xfrm>
            <a:off x="1981200" y="152400"/>
            <a:ext cx="7696200" cy="914400"/>
          </a:xfrm>
        </p:spPr>
        <p:txBody>
          <a:bodyPr/>
          <a:lstStyle/>
          <a:p>
            <a:pPr algn="ctr"/>
            <a:r>
              <a:rPr lang="fa-IR" sz="4000" b="1" kern="1200" dirty="0" smtClean="0">
                <a:solidFill>
                  <a:schemeClr val="accent2">
                    <a:lumMod val="50000"/>
                  </a:schemeClr>
                </a:solidFill>
                <a:cs typeface="B Titr" pitchFamily="2" charset="-78"/>
              </a:rPr>
              <a:t>نفوذ جریانی</a:t>
            </a:r>
            <a:endParaRPr lang="en-US" sz="4000" dirty="0">
              <a:solidFill>
                <a:schemeClr val="accent2">
                  <a:lumMod val="50000"/>
                </a:schemeClr>
              </a:solidFill>
              <a:cs typeface="B Titr" pitchFamily="2" charset="-78"/>
            </a:endParaRPr>
          </a:p>
        </p:txBody>
      </p:sp>
      <p:pic>
        <p:nvPicPr>
          <p:cNvPr id="5" name="Picture 4"/>
          <p:cNvPicPr>
            <a:picLocks noChangeAspect="1"/>
          </p:cNvPicPr>
          <p:nvPr/>
        </p:nvPicPr>
        <p:blipFill>
          <a:blip r:embed="rId2"/>
          <a:stretch>
            <a:fillRect/>
          </a:stretch>
        </p:blipFill>
        <p:spPr>
          <a:xfrm>
            <a:off x="102313" y="6243191"/>
            <a:ext cx="1804572" cy="2139881"/>
          </a:xfrm>
          <a:prstGeom prst="rect">
            <a:avLst/>
          </a:prstGeom>
        </p:spPr>
      </p:pic>
    </p:spTree>
    <p:extLst>
      <p:ext uri="{BB962C8B-B14F-4D97-AF65-F5344CB8AC3E}">
        <p14:creationId xmlns:p14="http://schemas.microsoft.com/office/powerpoint/2010/main" val="2343090716"/>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104" y="-8015"/>
            <a:ext cx="10096693" cy="7597853"/>
          </a:xfrm>
        </p:spPr>
      </p:pic>
      <p:sp>
        <p:nvSpPr>
          <p:cNvPr id="5" name="Curved Right Arrow 4">
            <a:hlinkClick r:id="rId3" action="ppaction://hlinksldjump"/>
          </p:cNvPr>
          <p:cNvSpPr/>
          <p:nvPr/>
        </p:nvSpPr>
        <p:spPr bwMode="auto">
          <a:xfrm flipV="1">
            <a:off x="178693" y="6531223"/>
            <a:ext cx="720080" cy="864096"/>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Tree>
    <p:extLst>
      <p:ext uri="{BB962C8B-B14F-4D97-AF65-F5344CB8AC3E}">
        <p14:creationId xmlns:p14="http://schemas.microsoft.com/office/powerpoint/2010/main" val="299961097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22709" y="761807"/>
            <a:ext cx="158417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defTabSz="1014413" rtl="0" eaLnBrk="1" fontAlgn="base" hangingPunct="1">
              <a:spcBef>
                <a:spcPct val="0"/>
              </a:spcBef>
              <a:spcAft>
                <a:spcPct val="0"/>
              </a:spcAft>
              <a:defRPr sz="4900">
                <a:solidFill>
                  <a:schemeClr val="tx2"/>
                </a:solidFill>
                <a:latin typeface="+mj-lt"/>
                <a:ea typeface="+mj-ea"/>
                <a:cs typeface="+mj-cs"/>
              </a:defRPr>
            </a:lvl1pPr>
            <a:lvl2pPr algn="l" defTabSz="1014413" rtl="0" eaLnBrk="1" fontAlgn="base" hangingPunct="1">
              <a:spcBef>
                <a:spcPct val="0"/>
              </a:spcBef>
              <a:spcAft>
                <a:spcPct val="0"/>
              </a:spcAft>
              <a:defRPr sz="4900">
                <a:solidFill>
                  <a:schemeClr val="tx2"/>
                </a:solidFill>
                <a:latin typeface="Times New Roman" charset="0"/>
              </a:defRPr>
            </a:lvl2pPr>
            <a:lvl3pPr algn="l" defTabSz="1014413" rtl="0" eaLnBrk="1" fontAlgn="base" hangingPunct="1">
              <a:spcBef>
                <a:spcPct val="0"/>
              </a:spcBef>
              <a:spcAft>
                <a:spcPct val="0"/>
              </a:spcAft>
              <a:defRPr sz="4900">
                <a:solidFill>
                  <a:schemeClr val="tx2"/>
                </a:solidFill>
                <a:latin typeface="Times New Roman" charset="0"/>
              </a:defRPr>
            </a:lvl3pPr>
            <a:lvl4pPr algn="l" defTabSz="1014413" rtl="0" eaLnBrk="1" fontAlgn="base" hangingPunct="1">
              <a:spcBef>
                <a:spcPct val="0"/>
              </a:spcBef>
              <a:spcAft>
                <a:spcPct val="0"/>
              </a:spcAft>
              <a:defRPr sz="4900">
                <a:solidFill>
                  <a:schemeClr val="tx2"/>
                </a:solidFill>
                <a:latin typeface="Times New Roman" charset="0"/>
              </a:defRPr>
            </a:lvl4pPr>
            <a:lvl5pPr algn="l" defTabSz="1014413" rtl="0" eaLnBrk="1" fontAlgn="base" hangingPunct="1">
              <a:spcBef>
                <a:spcPct val="0"/>
              </a:spcBef>
              <a:spcAft>
                <a:spcPct val="0"/>
              </a:spcAft>
              <a:defRPr sz="4900">
                <a:solidFill>
                  <a:schemeClr val="tx2"/>
                </a:solidFill>
                <a:latin typeface="Times New Roman" charset="0"/>
              </a:defRPr>
            </a:lvl5pPr>
            <a:lvl6pPr marL="457200" algn="l" defTabSz="1014413" rtl="0" eaLnBrk="1" fontAlgn="base" hangingPunct="1">
              <a:spcBef>
                <a:spcPct val="0"/>
              </a:spcBef>
              <a:spcAft>
                <a:spcPct val="0"/>
              </a:spcAft>
              <a:defRPr sz="4900">
                <a:solidFill>
                  <a:schemeClr val="tx2"/>
                </a:solidFill>
                <a:latin typeface="Times New Roman" charset="0"/>
              </a:defRPr>
            </a:lvl6pPr>
            <a:lvl7pPr marL="914400" algn="l" defTabSz="1014413" rtl="0" eaLnBrk="1" fontAlgn="base" hangingPunct="1">
              <a:spcBef>
                <a:spcPct val="0"/>
              </a:spcBef>
              <a:spcAft>
                <a:spcPct val="0"/>
              </a:spcAft>
              <a:defRPr sz="4900">
                <a:solidFill>
                  <a:schemeClr val="tx2"/>
                </a:solidFill>
                <a:latin typeface="Times New Roman" charset="0"/>
              </a:defRPr>
            </a:lvl7pPr>
            <a:lvl8pPr marL="1371600" algn="l" defTabSz="1014413" rtl="0" eaLnBrk="1" fontAlgn="base" hangingPunct="1">
              <a:spcBef>
                <a:spcPct val="0"/>
              </a:spcBef>
              <a:spcAft>
                <a:spcPct val="0"/>
              </a:spcAft>
              <a:defRPr sz="4900">
                <a:solidFill>
                  <a:schemeClr val="tx2"/>
                </a:solidFill>
                <a:latin typeface="Times New Roman" charset="0"/>
              </a:defRPr>
            </a:lvl8pPr>
            <a:lvl9pPr marL="1828800" algn="l" defTabSz="1014413" rtl="0" eaLnBrk="1" fontAlgn="base" hangingPunct="1">
              <a:spcBef>
                <a:spcPct val="0"/>
              </a:spcBef>
              <a:spcAft>
                <a:spcPct val="0"/>
              </a:spcAft>
              <a:defRPr sz="4900">
                <a:solidFill>
                  <a:schemeClr val="tx2"/>
                </a:solidFill>
                <a:latin typeface="Times New Roman" charset="0"/>
              </a:defRPr>
            </a:lvl9pPr>
          </a:lstStyle>
          <a:p>
            <a:pPr algn="ctr"/>
            <a:r>
              <a:rPr lang="fa-IR" sz="5400" dirty="0" smtClean="0">
                <a:solidFill>
                  <a:srgbClr val="FF0000"/>
                </a:solidFill>
                <a:cs typeface="B Titr" pitchFamily="2" charset="-78"/>
              </a:rPr>
              <a:t>نفوذ</a:t>
            </a:r>
            <a:endParaRPr lang="en-US" sz="6600" dirty="0">
              <a:solidFill>
                <a:srgbClr val="FF0000"/>
              </a:solidFill>
              <a:cs typeface="B Titr" pitchFamily="2" charset="-78"/>
            </a:endParaRPr>
          </a:p>
        </p:txBody>
      </p:sp>
      <p:sp>
        <p:nvSpPr>
          <p:cNvPr id="7" name="Title 1"/>
          <p:cNvSpPr>
            <a:spLocks noGrp="1"/>
          </p:cNvSpPr>
          <p:nvPr>
            <p:ph type="title"/>
          </p:nvPr>
        </p:nvSpPr>
        <p:spPr>
          <a:xfrm>
            <a:off x="1981200" y="152400"/>
            <a:ext cx="7696200" cy="914400"/>
          </a:xfrm>
        </p:spPr>
        <p:txBody>
          <a:bodyPr/>
          <a:lstStyle/>
          <a:p>
            <a:pPr algn="ctr"/>
            <a:r>
              <a:rPr lang="fa-IR" sz="4000" b="1" kern="1200" dirty="0" smtClean="0">
                <a:solidFill>
                  <a:schemeClr val="accent2">
                    <a:lumMod val="50000"/>
                  </a:schemeClr>
                </a:solidFill>
                <a:cs typeface="B Titr" pitchFamily="2" charset="-78"/>
              </a:rPr>
              <a:t>انواع نفوذ </a:t>
            </a:r>
            <a:br>
              <a:rPr lang="fa-IR" sz="4000" b="1" kern="1200" dirty="0" smtClean="0">
                <a:solidFill>
                  <a:schemeClr val="accent2">
                    <a:lumMod val="50000"/>
                  </a:schemeClr>
                </a:solidFill>
                <a:cs typeface="B Titr" pitchFamily="2" charset="-78"/>
              </a:rPr>
            </a:br>
            <a:r>
              <a:rPr lang="fa-IR" sz="2400" b="1" kern="1200" dirty="0" smtClean="0">
                <a:solidFill>
                  <a:schemeClr val="accent2">
                    <a:lumMod val="50000"/>
                  </a:schemeClr>
                </a:solidFill>
                <a:cs typeface="B Titr" pitchFamily="2" charset="-78"/>
              </a:rPr>
              <a:t>(تبیین شده توسط مقام معظم رهبری در دیدار فرماندهان بسیج)</a:t>
            </a:r>
            <a:endParaRPr lang="en-US" sz="2400" dirty="0">
              <a:solidFill>
                <a:schemeClr val="accent2">
                  <a:lumMod val="50000"/>
                </a:schemeClr>
              </a:solidFill>
              <a:cs typeface="B Titr"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120" y="1728192"/>
            <a:ext cx="9053936" cy="5307087"/>
          </a:xfrm>
          <a:prstGeom prst="rect">
            <a:avLst/>
          </a:prstGeom>
        </p:spPr>
      </p:pic>
    </p:spTree>
    <p:extLst>
      <p:ext uri="{BB962C8B-B14F-4D97-AF65-F5344CB8AC3E}">
        <p14:creationId xmlns:p14="http://schemas.microsoft.com/office/powerpoint/2010/main" val="643256999"/>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22709" y="761807"/>
            <a:ext cx="158417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defTabSz="1014413" rtl="0" eaLnBrk="1" fontAlgn="base" hangingPunct="1">
              <a:spcBef>
                <a:spcPct val="0"/>
              </a:spcBef>
              <a:spcAft>
                <a:spcPct val="0"/>
              </a:spcAft>
              <a:defRPr sz="4900">
                <a:solidFill>
                  <a:schemeClr val="tx2"/>
                </a:solidFill>
                <a:latin typeface="+mj-lt"/>
                <a:ea typeface="+mj-ea"/>
                <a:cs typeface="+mj-cs"/>
              </a:defRPr>
            </a:lvl1pPr>
            <a:lvl2pPr algn="l" defTabSz="1014413" rtl="0" eaLnBrk="1" fontAlgn="base" hangingPunct="1">
              <a:spcBef>
                <a:spcPct val="0"/>
              </a:spcBef>
              <a:spcAft>
                <a:spcPct val="0"/>
              </a:spcAft>
              <a:defRPr sz="4900">
                <a:solidFill>
                  <a:schemeClr val="tx2"/>
                </a:solidFill>
                <a:latin typeface="Times New Roman" charset="0"/>
              </a:defRPr>
            </a:lvl2pPr>
            <a:lvl3pPr algn="l" defTabSz="1014413" rtl="0" eaLnBrk="1" fontAlgn="base" hangingPunct="1">
              <a:spcBef>
                <a:spcPct val="0"/>
              </a:spcBef>
              <a:spcAft>
                <a:spcPct val="0"/>
              </a:spcAft>
              <a:defRPr sz="4900">
                <a:solidFill>
                  <a:schemeClr val="tx2"/>
                </a:solidFill>
                <a:latin typeface="Times New Roman" charset="0"/>
              </a:defRPr>
            </a:lvl3pPr>
            <a:lvl4pPr algn="l" defTabSz="1014413" rtl="0" eaLnBrk="1" fontAlgn="base" hangingPunct="1">
              <a:spcBef>
                <a:spcPct val="0"/>
              </a:spcBef>
              <a:spcAft>
                <a:spcPct val="0"/>
              </a:spcAft>
              <a:defRPr sz="4900">
                <a:solidFill>
                  <a:schemeClr val="tx2"/>
                </a:solidFill>
                <a:latin typeface="Times New Roman" charset="0"/>
              </a:defRPr>
            </a:lvl4pPr>
            <a:lvl5pPr algn="l" defTabSz="1014413" rtl="0" eaLnBrk="1" fontAlgn="base" hangingPunct="1">
              <a:spcBef>
                <a:spcPct val="0"/>
              </a:spcBef>
              <a:spcAft>
                <a:spcPct val="0"/>
              </a:spcAft>
              <a:defRPr sz="4900">
                <a:solidFill>
                  <a:schemeClr val="tx2"/>
                </a:solidFill>
                <a:latin typeface="Times New Roman" charset="0"/>
              </a:defRPr>
            </a:lvl5pPr>
            <a:lvl6pPr marL="457200" algn="l" defTabSz="1014413" rtl="0" eaLnBrk="1" fontAlgn="base" hangingPunct="1">
              <a:spcBef>
                <a:spcPct val="0"/>
              </a:spcBef>
              <a:spcAft>
                <a:spcPct val="0"/>
              </a:spcAft>
              <a:defRPr sz="4900">
                <a:solidFill>
                  <a:schemeClr val="tx2"/>
                </a:solidFill>
                <a:latin typeface="Times New Roman" charset="0"/>
              </a:defRPr>
            </a:lvl6pPr>
            <a:lvl7pPr marL="914400" algn="l" defTabSz="1014413" rtl="0" eaLnBrk="1" fontAlgn="base" hangingPunct="1">
              <a:spcBef>
                <a:spcPct val="0"/>
              </a:spcBef>
              <a:spcAft>
                <a:spcPct val="0"/>
              </a:spcAft>
              <a:defRPr sz="4900">
                <a:solidFill>
                  <a:schemeClr val="tx2"/>
                </a:solidFill>
                <a:latin typeface="Times New Roman" charset="0"/>
              </a:defRPr>
            </a:lvl7pPr>
            <a:lvl8pPr marL="1371600" algn="l" defTabSz="1014413" rtl="0" eaLnBrk="1" fontAlgn="base" hangingPunct="1">
              <a:spcBef>
                <a:spcPct val="0"/>
              </a:spcBef>
              <a:spcAft>
                <a:spcPct val="0"/>
              </a:spcAft>
              <a:defRPr sz="4900">
                <a:solidFill>
                  <a:schemeClr val="tx2"/>
                </a:solidFill>
                <a:latin typeface="Times New Roman" charset="0"/>
              </a:defRPr>
            </a:lvl8pPr>
            <a:lvl9pPr marL="1828800" algn="l" defTabSz="1014413" rtl="0" eaLnBrk="1" fontAlgn="base" hangingPunct="1">
              <a:spcBef>
                <a:spcPct val="0"/>
              </a:spcBef>
              <a:spcAft>
                <a:spcPct val="0"/>
              </a:spcAft>
              <a:defRPr sz="4900">
                <a:solidFill>
                  <a:schemeClr val="tx2"/>
                </a:solidFill>
                <a:latin typeface="Times New Roman" charset="0"/>
              </a:defRPr>
            </a:lvl9pPr>
          </a:lstStyle>
          <a:p>
            <a:pPr algn="ctr"/>
            <a:r>
              <a:rPr lang="fa-IR" sz="5400" smtClean="0">
                <a:solidFill>
                  <a:srgbClr val="FF0000"/>
                </a:solidFill>
                <a:cs typeface="B Titr" pitchFamily="2" charset="-78"/>
              </a:rPr>
              <a:t>نفوذ</a:t>
            </a:r>
            <a:endParaRPr lang="en-US" sz="6600" dirty="0">
              <a:solidFill>
                <a:srgbClr val="FF0000"/>
              </a:solidFill>
              <a:cs typeface="B Titr" pitchFamily="2" charset="-78"/>
            </a:endParaRPr>
          </a:p>
        </p:txBody>
      </p:sp>
      <p:sp>
        <p:nvSpPr>
          <p:cNvPr id="7" name="Title 1"/>
          <p:cNvSpPr>
            <a:spLocks noGrp="1"/>
          </p:cNvSpPr>
          <p:nvPr>
            <p:ph type="title"/>
          </p:nvPr>
        </p:nvSpPr>
        <p:spPr>
          <a:xfrm>
            <a:off x="1981200" y="152400"/>
            <a:ext cx="7696200" cy="914400"/>
          </a:xfrm>
        </p:spPr>
        <p:txBody>
          <a:bodyPr/>
          <a:lstStyle/>
          <a:p>
            <a:pPr algn="ctr"/>
            <a:r>
              <a:rPr lang="fa-IR" sz="4000" b="1" kern="1200" dirty="0" smtClean="0">
                <a:solidFill>
                  <a:schemeClr val="accent2">
                    <a:lumMod val="50000"/>
                  </a:schemeClr>
                </a:solidFill>
                <a:cs typeface="B Titr" pitchFamily="2" charset="-78"/>
              </a:rPr>
              <a:t>نفوذ پذیران</a:t>
            </a:r>
            <a:endParaRPr lang="en-US" sz="4000" dirty="0">
              <a:solidFill>
                <a:schemeClr val="accent2">
                  <a:lumMod val="50000"/>
                </a:schemeClr>
              </a:solidFill>
              <a:cs typeface="B Titr" pitchFamily="2" charset="-78"/>
            </a:endParaRPr>
          </a:p>
        </p:txBody>
      </p:sp>
      <p:sp>
        <p:nvSpPr>
          <p:cNvPr id="8" name="Rounded Rectangle 7">
            <a:hlinkClick r:id="rId2" action="ppaction://hlinksldjump"/>
          </p:cNvPr>
          <p:cNvSpPr/>
          <p:nvPr/>
        </p:nvSpPr>
        <p:spPr bwMode="auto">
          <a:xfrm>
            <a:off x="1762869" y="1490663"/>
            <a:ext cx="4896544" cy="792088"/>
          </a:xfrm>
          <a:prstGeom prst="roundRect">
            <a:avLst/>
          </a:prstGeom>
          <a:solidFill>
            <a:srgbClr val="FF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0" fontAlgn="base" latinLnBrk="0" hangingPunct="0">
              <a:lnSpc>
                <a:spcPct val="100000"/>
              </a:lnSpc>
              <a:spcBef>
                <a:spcPct val="0"/>
              </a:spcBef>
              <a:spcAft>
                <a:spcPct val="0"/>
              </a:spcAft>
              <a:buClrTx/>
              <a:buSzTx/>
              <a:buFontTx/>
              <a:buNone/>
              <a:tabLst/>
            </a:pPr>
            <a:r>
              <a:rPr lang="fa-IR" sz="3500" dirty="0">
                <a:cs typeface="B Titr" pitchFamily="2" charset="-78"/>
              </a:rPr>
              <a:t>اشخاص</a:t>
            </a:r>
            <a:endParaRPr lang="en-US" sz="3500" dirty="0">
              <a:cs typeface="B Titr" pitchFamily="2" charset="-78"/>
            </a:endParaRPr>
          </a:p>
        </p:txBody>
      </p:sp>
      <p:sp>
        <p:nvSpPr>
          <p:cNvPr id="10" name="Rounded Rectangle 9"/>
          <p:cNvSpPr/>
          <p:nvPr/>
        </p:nvSpPr>
        <p:spPr bwMode="auto">
          <a:xfrm>
            <a:off x="7457478" y="5631123"/>
            <a:ext cx="2520280" cy="1019424"/>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0" fontAlgn="base" latinLnBrk="0" hangingPunct="0">
              <a:lnSpc>
                <a:spcPct val="100000"/>
              </a:lnSpc>
              <a:spcBef>
                <a:spcPct val="0"/>
              </a:spcBef>
              <a:spcAft>
                <a:spcPct val="0"/>
              </a:spcAft>
              <a:buClrTx/>
              <a:buSzTx/>
              <a:buFontTx/>
              <a:buNone/>
              <a:tabLst/>
            </a:pPr>
            <a:endParaRPr kumimoji="0" lang="fa-IR" sz="600" b="0" i="0" u="none" strike="noStrike" cap="none" normalizeH="0" baseline="0" dirty="0" smtClean="0">
              <a:ln>
                <a:noFill/>
              </a:ln>
              <a:solidFill>
                <a:schemeClr val="tx1"/>
              </a:solidFill>
              <a:effectLst/>
              <a:cs typeface="B Titr" pitchFamily="2" charset="-78"/>
            </a:endParaRPr>
          </a:p>
          <a:p>
            <a:pPr marL="0" marR="0" indent="0" algn="ctr" defTabSz="914400" rtl="1" eaLnBrk="0" fontAlgn="base" latinLnBrk="0" hangingPunct="0">
              <a:lnSpc>
                <a:spcPct val="100000"/>
              </a:lnSpc>
              <a:spcBef>
                <a:spcPct val="0"/>
              </a:spcBef>
              <a:spcAft>
                <a:spcPct val="0"/>
              </a:spcAft>
              <a:buClrTx/>
              <a:buSzTx/>
              <a:buFontTx/>
              <a:buNone/>
              <a:tabLst/>
            </a:pPr>
            <a:r>
              <a:rPr kumimoji="0" lang="fa-IR" sz="3600" b="0" i="0" u="none" strike="noStrike" cap="none" normalizeH="0" baseline="0" dirty="0" smtClean="0">
                <a:ln>
                  <a:noFill/>
                </a:ln>
                <a:solidFill>
                  <a:schemeClr val="tx1"/>
                </a:solidFill>
                <a:effectLst/>
                <a:cs typeface="B Titr" pitchFamily="2" charset="-78"/>
              </a:rPr>
              <a:t>نفوذ پذیران</a:t>
            </a:r>
            <a:endParaRPr kumimoji="0" lang="en-US" sz="3600" b="0" i="0" u="none" strike="noStrike" cap="none" normalizeH="0" baseline="0" dirty="0" smtClean="0">
              <a:ln>
                <a:noFill/>
              </a:ln>
              <a:solidFill>
                <a:schemeClr val="tx1"/>
              </a:solidFill>
              <a:effectLst/>
              <a:cs typeface="B Titr" pitchFamily="2" charset="-78"/>
            </a:endParaRPr>
          </a:p>
        </p:txBody>
      </p:sp>
      <p:sp>
        <p:nvSpPr>
          <p:cNvPr id="11" name="Rounded Rectangle 10">
            <a:hlinkClick r:id="rId3" action="ppaction://hlinksldjump"/>
          </p:cNvPr>
          <p:cNvSpPr/>
          <p:nvPr/>
        </p:nvSpPr>
        <p:spPr bwMode="auto">
          <a:xfrm>
            <a:off x="1762869" y="2930823"/>
            <a:ext cx="4896544" cy="792088"/>
          </a:xfrm>
          <a:prstGeom prst="roundRect">
            <a:avLst/>
          </a:prstGeom>
          <a:solidFill>
            <a:srgbClr val="FF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a-IR" sz="3500" b="0" i="0" u="none" strike="noStrike" cap="none" normalizeH="0" baseline="0" dirty="0" smtClean="0">
                <a:ln>
                  <a:noFill/>
                </a:ln>
                <a:solidFill>
                  <a:schemeClr val="tx1"/>
                </a:solidFill>
                <a:effectLst/>
                <a:cs typeface="B Titr" pitchFamily="2" charset="-78"/>
              </a:rPr>
              <a:t>تشکل ها و جریان های سیاسی</a:t>
            </a:r>
            <a:endParaRPr kumimoji="0" lang="en-US" sz="3500" b="0" i="0" u="none" strike="noStrike" cap="none" normalizeH="0" baseline="0" dirty="0" smtClean="0">
              <a:ln>
                <a:noFill/>
              </a:ln>
              <a:solidFill>
                <a:schemeClr val="tx1"/>
              </a:solidFill>
              <a:effectLst/>
              <a:cs typeface="B Titr" pitchFamily="2" charset="-78"/>
            </a:endParaRPr>
          </a:p>
        </p:txBody>
      </p:sp>
      <p:sp>
        <p:nvSpPr>
          <p:cNvPr id="12" name="Rounded Rectangle 11">
            <a:hlinkClick r:id="rId4" action="ppaction://hlinksldjump"/>
          </p:cNvPr>
          <p:cNvSpPr/>
          <p:nvPr/>
        </p:nvSpPr>
        <p:spPr bwMode="auto">
          <a:xfrm>
            <a:off x="1762869" y="4365336"/>
            <a:ext cx="4896544" cy="797735"/>
          </a:xfrm>
          <a:prstGeom prst="roundRect">
            <a:avLst/>
          </a:prstGeom>
          <a:solidFill>
            <a:srgbClr val="FF00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a-IR" sz="3500" dirty="0">
                <a:cs typeface="B Titr" pitchFamily="2" charset="-78"/>
              </a:rPr>
              <a:t>جامعه</a:t>
            </a:r>
            <a:endParaRPr lang="en-US" sz="3500" dirty="0">
              <a:cs typeface="B Titr" pitchFamily="2" charset="-78"/>
            </a:endParaRPr>
          </a:p>
        </p:txBody>
      </p:sp>
      <p:sp>
        <p:nvSpPr>
          <p:cNvPr id="13" name="Rounded Rectangle 12">
            <a:hlinkClick r:id="rId5" action="ppaction://hlinksldjump"/>
          </p:cNvPr>
          <p:cNvSpPr/>
          <p:nvPr/>
        </p:nvSpPr>
        <p:spPr bwMode="auto">
          <a:xfrm>
            <a:off x="1762869" y="5844323"/>
            <a:ext cx="4896544" cy="797735"/>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a-IR" sz="3500" dirty="0">
                <a:cs typeface="B Titr" pitchFamily="2" charset="-78"/>
              </a:rPr>
              <a:t>ساختار</a:t>
            </a:r>
            <a:r>
              <a:rPr kumimoji="0" lang="fa-IR" sz="2400" b="0" i="0" u="none" strike="noStrike" cap="none" normalizeH="0" baseline="0" dirty="0" smtClean="0">
                <a:ln>
                  <a:noFill/>
                </a:ln>
                <a:solidFill>
                  <a:schemeClr val="tx1"/>
                </a:solidFill>
                <a:effectLst/>
                <a:latin typeface="Times New Roman" charset="0"/>
              </a:rPr>
              <a:t> </a:t>
            </a:r>
            <a:r>
              <a:rPr lang="fa-IR" sz="3500" dirty="0">
                <a:cs typeface="B Titr" pitchFamily="2" charset="-78"/>
              </a:rPr>
              <a:t>و</a:t>
            </a:r>
            <a:r>
              <a:rPr kumimoji="0" lang="fa-IR" sz="2400" b="0" i="0" u="none" strike="noStrike" cap="none" normalizeH="0" baseline="0" dirty="0" smtClean="0">
                <a:ln>
                  <a:noFill/>
                </a:ln>
                <a:solidFill>
                  <a:schemeClr val="tx1"/>
                </a:solidFill>
                <a:effectLst/>
                <a:latin typeface="Times New Roman" charset="0"/>
              </a:rPr>
              <a:t> </a:t>
            </a:r>
            <a:r>
              <a:rPr lang="fa-IR" sz="3500" dirty="0">
                <a:cs typeface="B Titr" pitchFamily="2" charset="-78"/>
              </a:rPr>
              <a:t>حاکمیت</a:t>
            </a:r>
            <a:endParaRPr lang="en-US" sz="3500" dirty="0">
              <a:cs typeface="B Titr" pitchFamily="2" charset="-78"/>
            </a:endParaRPr>
          </a:p>
        </p:txBody>
      </p:sp>
      <p:cxnSp>
        <p:nvCxnSpPr>
          <p:cNvPr id="15" name="Straight Connector 14"/>
          <p:cNvCxnSpPr>
            <a:stCxn id="13" idx="3"/>
            <a:endCxn id="10" idx="1"/>
          </p:cNvCxnSpPr>
          <p:nvPr/>
        </p:nvCxnSpPr>
        <p:spPr bwMode="auto">
          <a:xfrm flipV="1">
            <a:off x="6659413" y="6140835"/>
            <a:ext cx="798065" cy="10235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a:stCxn id="12" idx="3"/>
            <a:endCxn id="10" idx="1"/>
          </p:cNvCxnSpPr>
          <p:nvPr/>
        </p:nvCxnSpPr>
        <p:spPr bwMode="auto">
          <a:xfrm>
            <a:off x="6659413" y="4764204"/>
            <a:ext cx="798065" cy="137663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a:stCxn id="11" idx="3"/>
            <a:endCxn id="10" idx="1"/>
          </p:cNvCxnSpPr>
          <p:nvPr/>
        </p:nvCxnSpPr>
        <p:spPr bwMode="auto">
          <a:xfrm>
            <a:off x="6659413" y="3326867"/>
            <a:ext cx="798065" cy="281396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a:stCxn id="8" idx="3"/>
            <a:endCxn id="10" idx="1"/>
          </p:cNvCxnSpPr>
          <p:nvPr/>
        </p:nvCxnSpPr>
        <p:spPr bwMode="auto">
          <a:xfrm>
            <a:off x="6659413" y="1886707"/>
            <a:ext cx="798065" cy="425412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4" name="Picture 13"/>
          <p:cNvPicPr>
            <a:picLocks noChangeAspect="1"/>
          </p:cNvPicPr>
          <p:nvPr/>
        </p:nvPicPr>
        <p:blipFill>
          <a:blip r:embed="rId6"/>
          <a:stretch>
            <a:fillRect/>
          </a:stretch>
        </p:blipFill>
        <p:spPr>
          <a:xfrm>
            <a:off x="0" y="6459215"/>
            <a:ext cx="1683123" cy="1995865"/>
          </a:xfrm>
          <a:prstGeom prst="rect">
            <a:avLst/>
          </a:prstGeom>
        </p:spPr>
      </p:pic>
    </p:spTree>
    <p:extLst>
      <p:ext uri="{BB962C8B-B14F-4D97-AF65-F5344CB8AC3E}">
        <p14:creationId xmlns:p14="http://schemas.microsoft.com/office/powerpoint/2010/main" val="234309071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ntr" presetSubtype="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80">
                                          <p:stCondLst>
                                            <p:cond delay="0"/>
                                          </p:stCondLst>
                                        </p:cTn>
                                        <p:tgtEl>
                                          <p:spTgt spid="18"/>
                                        </p:tgtEl>
                                      </p:cBhvr>
                                    </p:animEffect>
                                    <p:anim calcmode="lin" valueType="num">
                                      <p:cBhvr>
                                        <p:cTn id="13"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8" dur="26">
                                          <p:stCondLst>
                                            <p:cond delay="650"/>
                                          </p:stCondLst>
                                        </p:cTn>
                                        <p:tgtEl>
                                          <p:spTgt spid="18"/>
                                        </p:tgtEl>
                                      </p:cBhvr>
                                      <p:to x="100000" y="60000"/>
                                    </p:animScale>
                                    <p:animScale>
                                      <p:cBhvr>
                                        <p:cTn id="19" dur="166" decel="50000">
                                          <p:stCondLst>
                                            <p:cond delay="676"/>
                                          </p:stCondLst>
                                        </p:cTn>
                                        <p:tgtEl>
                                          <p:spTgt spid="18"/>
                                        </p:tgtEl>
                                      </p:cBhvr>
                                      <p:to x="100000" y="100000"/>
                                    </p:animScale>
                                    <p:animScale>
                                      <p:cBhvr>
                                        <p:cTn id="20" dur="26">
                                          <p:stCondLst>
                                            <p:cond delay="1312"/>
                                          </p:stCondLst>
                                        </p:cTn>
                                        <p:tgtEl>
                                          <p:spTgt spid="18"/>
                                        </p:tgtEl>
                                      </p:cBhvr>
                                      <p:to x="100000" y="80000"/>
                                    </p:animScale>
                                    <p:animScale>
                                      <p:cBhvr>
                                        <p:cTn id="21" dur="166" decel="50000">
                                          <p:stCondLst>
                                            <p:cond delay="1338"/>
                                          </p:stCondLst>
                                        </p:cTn>
                                        <p:tgtEl>
                                          <p:spTgt spid="18"/>
                                        </p:tgtEl>
                                      </p:cBhvr>
                                      <p:to x="100000" y="100000"/>
                                    </p:animScale>
                                    <p:animScale>
                                      <p:cBhvr>
                                        <p:cTn id="22" dur="26">
                                          <p:stCondLst>
                                            <p:cond delay="1642"/>
                                          </p:stCondLst>
                                        </p:cTn>
                                        <p:tgtEl>
                                          <p:spTgt spid="18"/>
                                        </p:tgtEl>
                                      </p:cBhvr>
                                      <p:to x="100000" y="90000"/>
                                    </p:animScale>
                                    <p:animScale>
                                      <p:cBhvr>
                                        <p:cTn id="23" dur="166" decel="50000">
                                          <p:stCondLst>
                                            <p:cond delay="1668"/>
                                          </p:stCondLst>
                                        </p:cTn>
                                        <p:tgtEl>
                                          <p:spTgt spid="18"/>
                                        </p:tgtEl>
                                      </p:cBhvr>
                                      <p:to x="100000" y="100000"/>
                                    </p:animScale>
                                    <p:animScale>
                                      <p:cBhvr>
                                        <p:cTn id="24" dur="26">
                                          <p:stCondLst>
                                            <p:cond delay="1808"/>
                                          </p:stCondLst>
                                        </p:cTn>
                                        <p:tgtEl>
                                          <p:spTgt spid="18"/>
                                        </p:tgtEl>
                                      </p:cBhvr>
                                      <p:to x="100000" y="95000"/>
                                    </p:animScale>
                                    <p:animScale>
                                      <p:cBhvr>
                                        <p:cTn id="25" dur="166" decel="50000">
                                          <p:stCondLst>
                                            <p:cond delay="1834"/>
                                          </p:stCondLst>
                                        </p:cTn>
                                        <p:tgtEl>
                                          <p:spTgt spid="1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childTnLst>
                          </p:cTn>
                        </p:par>
                        <p:par>
                          <p:cTn id="42" fill="hold">
                            <p:stCondLst>
                              <p:cond delay="2500"/>
                            </p:stCondLst>
                            <p:childTnLst>
                              <p:par>
                                <p:cTn id="43" presetID="26" presetClass="entr" presetSubtype="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80">
                                          <p:stCondLst>
                                            <p:cond delay="0"/>
                                          </p:stCondLst>
                                        </p:cTn>
                                        <p:tgtEl>
                                          <p:spTgt spid="11"/>
                                        </p:tgtEl>
                                      </p:cBhvr>
                                    </p:animEffect>
                                    <p:anim calcmode="lin" valueType="num">
                                      <p:cBhvr>
                                        <p:cTn id="4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1" dur="26">
                                          <p:stCondLst>
                                            <p:cond delay="650"/>
                                          </p:stCondLst>
                                        </p:cTn>
                                        <p:tgtEl>
                                          <p:spTgt spid="11"/>
                                        </p:tgtEl>
                                      </p:cBhvr>
                                      <p:to x="100000" y="60000"/>
                                    </p:animScale>
                                    <p:animScale>
                                      <p:cBhvr>
                                        <p:cTn id="52" dur="166" decel="50000">
                                          <p:stCondLst>
                                            <p:cond delay="676"/>
                                          </p:stCondLst>
                                        </p:cTn>
                                        <p:tgtEl>
                                          <p:spTgt spid="11"/>
                                        </p:tgtEl>
                                      </p:cBhvr>
                                      <p:to x="100000" y="100000"/>
                                    </p:animScale>
                                    <p:animScale>
                                      <p:cBhvr>
                                        <p:cTn id="53" dur="26">
                                          <p:stCondLst>
                                            <p:cond delay="1312"/>
                                          </p:stCondLst>
                                        </p:cTn>
                                        <p:tgtEl>
                                          <p:spTgt spid="11"/>
                                        </p:tgtEl>
                                      </p:cBhvr>
                                      <p:to x="100000" y="80000"/>
                                    </p:animScale>
                                    <p:animScale>
                                      <p:cBhvr>
                                        <p:cTn id="54" dur="166" decel="50000">
                                          <p:stCondLst>
                                            <p:cond delay="1338"/>
                                          </p:stCondLst>
                                        </p:cTn>
                                        <p:tgtEl>
                                          <p:spTgt spid="11"/>
                                        </p:tgtEl>
                                      </p:cBhvr>
                                      <p:to x="100000" y="100000"/>
                                    </p:animScale>
                                    <p:animScale>
                                      <p:cBhvr>
                                        <p:cTn id="55" dur="26">
                                          <p:stCondLst>
                                            <p:cond delay="1642"/>
                                          </p:stCondLst>
                                        </p:cTn>
                                        <p:tgtEl>
                                          <p:spTgt spid="11"/>
                                        </p:tgtEl>
                                      </p:cBhvr>
                                      <p:to x="100000" y="90000"/>
                                    </p:animScale>
                                    <p:animScale>
                                      <p:cBhvr>
                                        <p:cTn id="56" dur="166" decel="50000">
                                          <p:stCondLst>
                                            <p:cond delay="1668"/>
                                          </p:stCondLst>
                                        </p:cTn>
                                        <p:tgtEl>
                                          <p:spTgt spid="11"/>
                                        </p:tgtEl>
                                      </p:cBhvr>
                                      <p:to x="100000" y="100000"/>
                                    </p:animScale>
                                    <p:animScale>
                                      <p:cBhvr>
                                        <p:cTn id="57" dur="26">
                                          <p:stCondLst>
                                            <p:cond delay="1808"/>
                                          </p:stCondLst>
                                        </p:cTn>
                                        <p:tgtEl>
                                          <p:spTgt spid="11"/>
                                        </p:tgtEl>
                                      </p:cBhvr>
                                      <p:to x="100000" y="95000"/>
                                    </p:animScale>
                                    <p:animScale>
                                      <p:cBhvr>
                                        <p:cTn id="58" dur="166" decel="50000">
                                          <p:stCondLst>
                                            <p:cond delay="1834"/>
                                          </p:stCondLst>
                                        </p:cTn>
                                        <p:tgtEl>
                                          <p:spTgt spid="11"/>
                                        </p:tgtEl>
                                      </p:cBhvr>
                                      <p:to x="100000" y="100000"/>
                                    </p:animScale>
                                  </p:childTnLst>
                                </p:cTn>
                              </p:par>
                              <p:par>
                                <p:cTn id="59" presetID="26" presetClass="entr" presetSubtype="0"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80">
                                          <p:stCondLst>
                                            <p:cond delay="0"/>
                                          </p:stCondLst>
                                        </p:cTn>
                                        <p:tgtEl>
                                          <p:spTgt spid="17"/>
                                        </p:tgtEl>
                                      </p:cBhvr>
                                    </p:animEffect>
                                    <p:anim calcmode="lin" valueType="num">
                                      <p:cBhvr>
                                        <p:cTn id="6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7" dur="26">
                                          <p:stCondLst>
                                            <p:cond delay="650"/>
                                          </p:stCondLst>
                                        </p:cTn>
                                        <p:tgtEl>
                                          <p:spTgt spid="17"/>
                                        </p:tgtEl>
                                      </p:cBhvr>
                                      <p:to x="100000" y="60000"/>
                                    </p:animScale>
                                    <p:animScale>
                                      <p:cBhvr>
                                        <p:cTn id="68" dur="166" decel="50000">
                                          <p:stCondLst>
                                            <p:cond delay="676"/>
                                          </p:stCondLst>
                                        </p:cTn>
                                        <p:tgtEl>
                                          <p:spTgt spid="17"/>
                                        </p:tgtEl>
                                      </p:cBhvr>
                                      <p:to x="100000" y="100000"/>
                                    </p:animScale>
                                    <p:animScale>
                                      <p:cBhvr>
                                        <p:cTn id="69" dur="26">
                                          <p:stCondLst>
                                            <p:cond delay="1312"/>
                                          </p:stCondLst>
                                        </p:cTn>
                                        <p:tgtEl>
                                          <p:spTgt spid="17"/>
                                        </p:tgtEl>
                                      </p:cBhvr>
                                      <p:to x="100000" y="80000"/>
                                    </p:animScale>
                                    <p:animScale>
                                      <p:cBhvr>
                                        <p:cTn id="70" dur="166" decel="50000">
                                          <p:stCondLst>
                                            <p:cond delay="1338"/>
                                          </p:stCondLst>
                                        </p:cTn>
                                        <p:tgtEl>
                                          <p:spTgt spid="17"/>
                                        </p:tgtEl>
                                      </p:cBhvr>
                                      <p:to x="100000" y="100000"/>
                                    </p:animScale>
                                    <p:animScale>
                                      <p:cBhvr>
                                        <p:cTn id="71" dur="26">
                                          <p:stCondLst>
                                            <p:cond delay="1642"/>
                                          </p:stCondLst>
                                        </p:cTn>
                                        <p:tgtEl>
                                          <p:spTgt spid="17"/>
                                        </p:tgtEl>
                                      </p:cBhvr>
                                      <p:to x="100000" y="90000"/>
                                    </p:animScale>
                                    <p:animScale>
                                      <p:cBhvr>
                                        <p:cTn id="72" dur="166" decel="50000">
                                          <p:stCondLst>
                                            <p:cond delay="1668"/>
                                          </p:stCondLst>
                                        </p:cTn>
                                        <p:tgtEl>
                                          <p:spTgt spid="17"/>
                                        </p:tgtEl>
                                      </p:cBhvr>
                                      <p:to x="100000" y="100000"/>
                                    </p:animScale>
                                    <p:animScale>
                                      <p:cBhvr>
                                        <p:cTn id="73" dur="26">
                                          <p:stCondLst>
                                            <p:cond delay="1808"/>
                                          </p:stCondLst>
                                        </p:cTn>
                                        <p:tgtEl>
                                          <p:spTgt spid="17"/>
                                        </p:tgtEl>
                                      </p:cBhvr>
                                      <p:to x="100000" y="95000"/>
                                    </p:animScale>
                                    <p:animScale>
                                      <p:cBhvr>
                                        <p:cTn id="74" dur="166" decel="50000">
                                          <p:stCondLst>
                                            <p:cond delay="1834"/>
                                          </p:stCondLst>
                                        </p:cTn>
                                        <p:tgtEl>
                                          <p:spTgt spid="17"/>
                                        </p:tgtEl>
                                      </p:cBhvr>
                                      <p:to x="100000" y="100000"/>
                                    </p:animScale>
                                  </p:childTnLst>
                                </p:cTn>
                              </p:par>
                            </p:childTnLst>
                          </p:cTn>
                        </p:par>
                        <p:par>
                          <p:cTn id="75" fill="hold">
                            <p:stCondLst>
                              <p:cond delay="4500"/>
                            </p:stCondLst>
                            <p:childTnLst>
                              <p:par>
                                <p:cTn id="76" presetID="26" presetClass="entr" presetSubtype="0"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wipe(down)">
                                      <p:cBhvr>
                                        <p:cTn id="78" dur="580">
                                          <p:stCondLst>
                                            <p:cond delay="0"/>
                                          </p:stCondLst>
                                        </p:cTn>
                                        <p:tgtEl>
                                          <p:spTgt spid="12"/>
                                        </p:tgtEl>
                                      </p:cBhvr>
                                    </p:animEffect>
                                    <p:anim calcmode="lin" valueType="num">
                                      <p:cBhvr>
                                        <p:cTn id="7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4" dur="26">
                                          <p:stCondLst>
                                            <p:cond delay="650"/>
                                          </p:stCondLst>
                                        </p:cTn>
                                        <p:tgtEl>
                                          <p:spTgt spid="12"/>
                                        </p:tgtEl>
                                      </p:cBhvr>
                                      <p:to x="100000" y="60000"/>
                                    </p:animScale>
                                    <p:animScale>
                                      <p:cBhvr>
                                        <p:cTn id="85" dur="166" decel="50000">
                                          <p:stCondLst>
                                            <p:cond delay="676"/>
                                          </p:stCondLst>
                                        </p:cTn>
                                        <p:tgtEl>
                                          <p:spTgt spid="12"/>
                                        </p:tgtEl>
                                      </p:cBhvr>
                                      <p:to x="100000" y="100000"/>
                                    </p:animScale>
                                    <p:animScale>
                                      <p:cBhvr>
                                        <p:cTn id="86" dur="26">
                                          <p:stCondLst>
                                            <p:cond delay="1312"/>
                                          </p:stCondLst>
                                        </p:cTn>
                                        <p:tgtEl>
                                          <p:spTgt spid="12"/>
                                        </p:tgtEl>
                                      </p:cBhvr>
                                      <p:to x="100000" y="80000"/>
                                    </p:animScale>
                                    <p:animScale>
                                      <p:cBhvr>
                                        <p:cTn id="87" dur="166" decel="50000">
                                          <p:stCondLst>
                                            <p:cond delay="1338"/>
                                          </p:stCondLst>
                                        </p:cTn>
                                        <p:tgtEl>
                                          <p:spTgt spid="12"/>
                                        </p:tgtEl>
                                      </p:cBhvr>
                                      <p:to x="100000" y="100000"/>
                                    </p:animScale>
                                    <p:animScale>
                                      <p:cBhvr>
                                        <p:cTn id="88" dur="26">
                                          <p:stCondLst>
                                            <p:cond delay="1642"/>
                                          </p:stCondLst>
                                        </p:cTn>
                                        <p:tgtEl>
                                          <p:spTgt spid="12"/>
                                        </p:tgtEl>
                                      </p:cBhvr>
                                      <p:to x="100000" y="90000"/>
                                    </p:animScale>
                                    <p:animScale>
                                      <p:cBhvr>
                                        <p:cTn id="89" dur="166" decel="50000">
                                          <p:stCondLst>
                                            <p:cond delay="1668"/>
                                          </p:stCondLst>
                                        </p:cTn>
                                        <p:tgtEl>
                                          <p:spTgt spid="12"/>
                                        </p:tgtEl>
                                      </p:cBhvr>
                                      <p:to x="100000" y="100000"/>
                                    </p:animScale>
                                    <p:animScale>
                                      <p:cBhvr>
                                        <p:cTn id="90" dur="26">
                                          <p:stCondLst>
                                            <p:cond delay="1808"/>
                                          </p:stCondLst>
                                        </p:cTn>
                                        <p:tgtEl>
                                          <p:spTgt spid="12"/>
                                        </p:tgtEl>
                                      </p:cBhvr>
                                      <p:to x="100000" y="95000"/>
                                    </p:animScale>
                                    <p:animScale>
                                      <p:cBhvr>
                                        <p:cTn id="91" dur="166" decel="50000">
                                          <p:stCondLst>
                                            <p:cond delay="1834"/>
                                          </p:stCondLst>
                                        </p:cTn>
                                        <p:tgtEl>
                                          <p:spTgt spid="12"/>
                                        </p:tgtEl>
                                      </p:cBhvr>
                                      <p:to x="100000" y="100000"/>
                                    </p:animScale>
                                  </p:childTnLst>
                                </p:cTn>
                              </p:par>
                              <p:par>
                                <p:cTn id="92" presetID="26" presetClass="entr" presetSubtype="0" fill="hold" nodeType="with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wipe(down)">
                                      <p:cBhvr>
                                        <p:cTn id="94" dur="580">
                                          <p:stCondLst>
                                            <p:cond delay="0"/>
                                          </p:stCondLst>
                                        </p:cTn>
                                        <p:tgtEl>
                                          <p:spTgt spid="16"/>
                                        </p:tgtEl>
                                      </p:cBhvr>
                                    </p:animEffect>
                                    <p:anim calcmode="lin" valueType="num">
                                      <p:cBhvr>
                                        <p:cTn id="9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00" dur="26">
                                          <p:stCondLst>
                                            <p:cond delay="650"/>
                                          </p:stCondLst>
                                        </p:cTn>
                                        <p:tgtEl>
                                          <p:spTgt spid="16"/>
                                        </p:tgtEl>
                                      </p:cBhvr>
                                      <p:to x="100000" y="60000"/>
                                    </p:animScale>
                                    <p:animScale>
                                      <p:cBhvr>
                                        <p:cTn id="101" dur="166" decel="50000">
                                          <p:stCondLst>
                                            <p:cond delay="676"/>
                                          </p:stCondLst>
                                        </p:cTn>
                                        <p:tgtEl>
                                          <p:spTgt spid="16"/>
                                        </p:tgtEl>
                                      </p:cBhvr>
                                      <p:to x="100000" y="100000"/>
                                    </p:animScale>
                                    <p:animScale>
                                      <p:cBhvr>
                                        <p:cTn id="102" dur="26">
                                          <p:stCondLst>
                                            <p:cond delay="1312"/>
                                          </p:stCondLst>
                                        </p:cTn>
                                        <p:tgtEl>
                                          <p:spTgt spid="16"/>
                                        </p:tgtEl>
                                      </p:cBhvr>
                                      <p:to x="100000" y="80000"/>
                                    </p:animScale>
                                    <p:animScale>
                                      <p:cBhvr>
                                        <p:cTn id="103" dur="166" decel="50000">
                                          <p:stCondLst>
                                            <p:cond delay="1338"/>
                                          </p:stCondLst>
                                        </p:cTn>
                                        <p:tgtEl>
                                          <p:spTgt spid="16"/>
                                        </p:tgtEl>
                                      </p:cBhvr>
                                      <p:to x="100000" y="100000"/>
                                    </p:animScale>
                                    <p:animScale>
                                      <p:cBhvr>
                                        <p:cTn id="104" dur="26">
                                          <p:stCondLst>
                                            <p:cond delay="1642"/>
                                          </p:stCondLst>
                                        </p:cTn>
                                        <p:tgtEl>
                                          <p:spTgt spid="16"/>
                                        </p:tgtEl>
                                      </p:cBhvr>
                                      <p:to x="100000" y="90000"/>
                                    </p:animScale>
                                    <p:animScale>
                                      <p:cBhvr>
                                        <p:cTn id="105" dur="166" decel="50000">
                                          <p:stCondLst>
                                            <p:cond delay="1668"/>
                                          </p:stCondLst>
                                        </p:cTn>
                                        <p:tgtEl>
                                          <p:spTgt spid="16"/>
                                        </p:tgtEl>
                                      </p:cBhvr>
                                      <p:to x="100000" y="100000"/>
                                    </p:animScale>
                                    <p:animScale>
                                      <p:cBhvr>
                                        <p:cTn id="106" dur="26">
                                          <p:stCondLst>
                                            <p:cond delay="1808"/>
                                          </p:stCondLst>
                                        </p:cTn>
                                        <p:tgtEl>
                                          <p:spTgt spid="16"/>
                                        </p:tgtEl>
                                      </p:cBhvr>
                                      <p:to x="100000" y="95000"/>
                                    </p:animScale>
                                    <p:animScale>
                                      <p:cBhvr>
                                        <p:cTn id="107" dur="166" decel="50000">
                                          <p:stCondLst>
                                            <p:cond delay="1834"/>
                                          </p:stCondLst>
                                        </p:cTn>
                                        <p:tgtEl>
                                          <p:spTgt spid="16"/>
                                        </p:tgtEl>
                                      </p:cBhvr>
                                      <p:to x="100000" y="100000"/>
                                    </p:animScale>
                                  </p:childTnLst>
                                </p:cTn>
                              </p:par>
                            </p:childTnLst>
                          </p:cTn>
                        </p:par>
                        <p:par>
                          <p:cTn id="108" fill="hold">
                            <p:stCondLst>
                              <p:cond delay="6500"/>
                            </p:stCondLst>
                            <p:childTnLst>
                              <p:par>
                                <p:cTn id="109" presetID="26" presetClass="entr" presetSubtype="0" fill="hold" grpId="0" nodeType="afterEffect">
                                  <p:stCondLst>
                                    <p:cond delay="0"/>
                                  </p:stCondLst>
                                  <p:childTnLst>
                                    <p:set>
                                      <p:cBhvr>
                                        <p:cTn id="110" dur="1" fill="hold">
                                          <p:stCondLst>
                                            <p:cond delay="0"/>
                                          </p:stCondLst>
                                        </p:cTn>
                                        <p:tgtEl>
                                          <p:spTgt spid="13"/>
                                        </p:tgtEl>
                                        <p:attrNameLst>
                                          <p:attrName>style.visibility</p:attrName>
                                        </p:attrNameLst>
                                      </p:cBhvr>
                                      <p:to>
                                        <p:strVal val="visible"/>
                                      </p:to>
                                    </p:set>
                                    <p:animEffect transition="in" filter="wipe(down)">
                                      <p:cBhvr>
                                        <p:cTn id="111" dur="580">
                                          <p:stCondLst>
                                            <p:cond delay="0"/>
                                          </p:stCondLst>
                                        </p:cTn>
                                        <p:tgtEl>
                                          <p:spTgt spid="13"/>
                                        </p:tgtEl>
                                      </p:cBhvr>
                                    </p:animEffect>
                                    <p:anim calcmode="lin" valueType="num">
                                      <p:cBhvr>
                                        <p:cTn id="11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17" dur="26">
                                          <p:stCondLst>
                                            <p:cond delay="650"/>
                                          </p:stCondLst>
                                        </p:cTn>
                                        <p:tgtEl>
                                          <p:spTgt spid="13"/>
                                        </p:tgtEl>
                                      </p:cBhvr>
                                      <p:to x="100000" y="60000"/>
                                    </p:animScale>
                                    <p:animScale>
                                      <p:cBhvr>
                                        <p:cTn id="118" dur="166" decel="50000">
                                          <p:stCondLst>
                                            <p:cond delay="676"/>
                                          </p:stCondLst>
                                        </p:cTn>
                                        <p:tgtEl>
                                          <p:spTgt spid="13"/>
                                        </p:tgtEl>
                                      </p:cBhvr>
                                      <p:to x="100000" y="100000"/>
                                    </p:animScale>
                                    <p:animScale>
                                      <p:cBhvr>
                                        <p:cTn id="119" dur="26">
                                          <p:stCondLst>
                                            <p:cond delay="1312"/>
                                          </p:stCondLst>
                                        </p:cTn>
                                        <p:tgtEl>
                                          <p:spTgt spid="13"/>
                                        </p:tgtEl>
                                      </p:cBhvr>
                                      <p:to x="100000" y="80000"/>
                                    </p:animScale>
                                    <p:animScale>
                                      <p:cBhvr>
                                        <p:cTn id="120" dur="166" decel="50000">
                                          <p:stCondLst>
                                            <p:cond delay="1338"/>
                                          </p:stCondLst>
                                        </p:cTn>
                                        <p:tgtEl>
                                          <p:spTgt spid="13"/>
                                        </p:tgtEl>
                                      </p:cBhvr>
                                      <p:to x="100000" y="100000"/>
                                    </p:animScale>
                                    <p:animScale>
                                      <p:cBhvr>
                                        <p:cTn id="121" dur="26">
                                          <p:stCondLst>
                                            <p:cond delay="1642"/>
                                          </p:stCondLst>
                                        </p:cTn>
                                        <p:tgtEl>
                                          <p:spTgt spid="13"/>
                                        </p:tgtEl>
                                      </p:cBhvr>
                                      <p:to x="100000" y="90000"/>
                                    </p:animScale>
                                    <p:animScale>
                                      <p:cBhvr>
                                        <p:cTn id="122" dur="166" decel="50000">
                                          <p:stCondLst>
                                            <p:cond delay="1668"/>
                                          </p:stCondLst>
                                        </p:cTn>
                                        <p:tgtEl>
                                          <p:spTgt spid="13"/>
                                        </p:tgtEl>
                                      </p:cBhvr>
                                      <p:to x="100000" y="100000"/>
                                    </p:animScale>
                                    <p:animScale>
                                      <p:cBhvr>
                                        <p:cTn id="123" dur="26">
                                          <p:stCondLst>
                                            <p:cond delay="1808"/>
                                          </p:stCondLst>
                                        </p:cTn>
                                        <p:tgtEl>
                                          <p:spTgt spid="13"/>
                                        </p:tgtEl>
                                      </p:cBhvr>
                                      <p:to x="100000" y="95000"/>
                                    </p:animScale>
                                    <p:animScale>
                                      <p:cBhvr>
                                        <p:cTn id="124" dur="166" decel="50000">
                                          <p:stCondLst>
                                            <p:cond delay="1834"/>
                                          </p:stCondLst>
                                        </p:cTn>
                                        <p:tgtEl>
                                          <p:spTgt spid="13"/>
                                        </p:tgtEl>
                                      </p:cBhvr>
                                      <p:to x="100000" y="100000"/>
                                    </p:animScale>
                                  </p:childTnLst>
                                </p:cTn>
                              </p:par>
                              <p:par>
                                <p:cTn id="125" presetID="26" presetClass="entr" presetSubtype="0" fill="hold" nodeType="with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wipe(down)">
                                      <p:cBhvr>
                                        <p:cTn id="127" dur="580">
                                          <p:stCondLst>
                                            <p:cond delay="0"/>
                                          </p:stCondLst>
                                        </p:cTn>
                                        <p:tgtEl>
                                          <p:spTgt spid="15"/>
                                        </p:tgtEl>
                                      </p:cBhvr>
                                    </p:animEffect>
                                    <p:anim calcmode="lin" valueType="num">
                                      <p:cBhvr>
                                        <p:cTn id="12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3" dur="26">
                                          <p:stCondLst>
                                            <p:cond delay="650"/>
                                          </p:stCondLst>
                                        </p:cTn>
                                        <p:tgtEl>
                                          <p:spTgt spid="15"/>
                                        </p:tgtEl>
                                      </p:cBhvr>
                                      <p:to x="100000" y="60000"/>
                                    </p:animScale>
                                    <p:animScale>
                                      <p:cBhvr>
                                        <p:cTn id="134" dur="166" decel="50000">
                                          <p:stCondLst>
                                            <p:cond delay="676"/>
                                          </p:stCondLst>
                                        </p:cTn>
                                        <p:tgtEl>
                                          <p:spTgt spid="15"/>
                                        </p:tgtEl>
                                      </p:cBhvr>
                                      <p:to x="100000" y="100000"/>
                                    </p:animScale>
                                    <p:animScale>
                                      <p:cBhvr>
                                        <p:cTn id="135" dur="26">
                                          <p:stCondLst>
                                            <p:cond delay="1312"/>
                                          </p:stCondLst>
                                        </p:cTn>
                                        <p:tgtEl>
                                          <p:spTgt spid="15"/>
                                        </p:tgtEl>
                                      </p:cBhvr>
                                      <p:to x="100000" y="80000"/>
                                    </p:animScale>
                                    <p:animScale>
                                      <p:cBhvr>
                                        <p:cTn id="136" dur="166" decel="50000">
                                          <p:stCondLst>
                                            <p:cond delay="1338"/>
                                          </p:stCondLst>
                                        </p:cTn>
                                        <p:tgtEl>
                                          <p:spTgt spid="15"/>
                                        </p:tgtEl>
                                      </p:cBhvr>
                                      <p:to x="100000" y="100000"/>
                                    </p:animScale>
                                    <p:animScale>
                                      <p:cBhvr>
                                        <p:cTn id="137" dur="26">
                                          <p:stCondLst>
                                            <p:cond delay="1642"/>
                                          </p:stCondLst>
                                        </p:cTn>
                                        <p:tgtEl>
                                          <p:spTgt spid="15"/>
                                        </p:tgtEl>
                                      </p:cBhvr>
                                      <p:to x="100000" y="90000"/>
                                    </p:animScale>
                                    <p:animScale>
                                      <p:cBhvr>
                                        <p:cTn id="138" dur="166" decel="50000">
                                          <p:stCondLst>
                                            <p:cond delay="1668"/>
                                          </p:stCondLst>
                                        </p:cTn>
                                        <p:tgtEl>
                                          <p:spTgt spid="15"/>
                                        </p:tgtEl>
                                      </p:cBhvr>
                                      <p:to x="100000" y="100000"/>
                                    </p:animScale>
                                    <p:animScale>
                                      <p:cBhvr>
                                        <p:cTn id="139" dur="26">
                                          <p:stCondLst>
                                            <p:cond delay="1808"/>
                                          </p:stCondLst>
                                        </p:cTn>
                                        <p:tgtEl>
                                          <p:spTgt spid="15"/>
                                        </p:tgtEl>
                                      </p:cBhvr>
                                      <p:to x="100000" y="95000"/>
                                    </p:animScale>
                                    <p:animScale>
                                      <p:cBhvr>
                                        <p:cTn id="140"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bwMode="auto">
          <a:xfrm>
            <a:off x="2776653" y="1676207"/>
            <a:ext cx="5976664" cy="5647104"/>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4" name="Rectangle 2"/>
          <p:cNvSpPr txBox="1">
            <a:spLocks noChangeArrowheads="1"/>
          </p:cNvSpPr>
          <p:nvPr/>
        </p:nvSpPr>
        <p:spPr bwMode="auto">
          <a:xfrm>
            <a:off x="322709" y="761807"/>
            <a:ext cx="158417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defTabSz="1014413" rtl="0" eaLnBrk="1" fontAlgn="base" hangingPunct="1">
              <a:spcBef>
                <a:spcPct val="0"/>
              </a:spcBef>
              <a:spcAft>
                <a:spcPct val="0"/>
              </a:spcAft>
              <a:defRPr sz="4900">
                <a:solidFill>
                  <a:schemeClr val="tx2"/>
                </a:solidFill>
                <a:latin typeface="+mj-lt"/>
                <a:ea typeface="+mj-ea"/>
                <a:cs typeface="+mj-cs"/>
              </a:defRPr>
            </a:lvl1pPr>
            <a:lvl2pPr algn="l" defTabSz="1014413" rtl="0" eaLnBrk="1" fontAlgn="base" hangingPunct="1">
              <a:spcBef>
                <a:spcPct val="0"/>
              </a:spcBef>
              <a:spcAft>
                <a:spcPct val="0"/>
              </a:spcAft>
              <a:defRPr sz="4900">
                <a:solidFill>
                  <a:schemeClr val="tx2"/>
                </a:solidFill>
                <a:latin typeface="Times New Roman" charset="0"/>
              </a:defRPr>
            </a:lvl2pPr>
            <a:lvl3pPr algn="l" defTabSz="1014413" rtl="0" eaLnBrk="1" fontAlgn="base" hangingPunct="1">
              <a:spcBef>
                <a:spcPct val="0"/>
              </a:spcBef>
              <a:spcAft>
                <a:spcPct val="0"/>
              </a:spcAft>
              <a:defRPr sz="4900">
                <a:solidFill>
                  <a:schemeClr val="tx2"/>
                </a:solidFill>
                <a:latin typeface="Times New Roman" charset="0"/>
              </a:defRPr>
            </a:lvl3pPr>
            <a:lvl4pPr algn="l" defTabSz="1014413" rtl="0" eaLnBrk="1" fontAlgn="base" hangingPunct="1">
              <a:spcBef>
                <a:spcPct val="0"/>
              </a:spcBef>
              <a:spcAft>
                <a:spcPct val="0"/>
              </a:spcAft>
              <a:defRPr sz="4900">
                <a:solidFill>
                  <a:schemeClr val="tx2"/>
                </a:solidFill>
                <a:latin typeface="Times New Roman" charset="0"/>
              </a:defRPr>
            </a:lvl4pPr>
            <a:lvl5pPr algn="l" defTabSz="1014413" rtl="0" eaLnBrk="1" fontAlgn="base" hangingPunct="1">
              <a:spcBef>
                <a:spcPct val="0"/>
              </a:spcBef>
              <a:spcAft>
                <a:spcPct val="0"/>
              </a:spcAft>
              <a:defRPr sz="4900">
                <a:solidFill>
                  <a:schemeClr val="tx2"/>
                </a:solidFill>
                <a:latin typeface="Times New Roman" charset="0"/>
              </a:defRPr>
            </a:lvl5pPr>
            <a:lvl6pPr marL="457200" algn="l" defTabSz="1014413" rtl="0" eaLnBrk="1" fontAlgn="base" hangingPunct="1">
              <a:spcBef>
                <a:spcPct val="0"/>
              </a:spcBef>
              <a:spcAft>
                <a:spcPct val="0"/>
              </a:spcAft>
              <a:defRPr sz="4900">
                <a:solidFill>
                  <a:schemeClr val="tx2"/>
                </a:solidFill>
                <a:latin typeface="Times New Roman" charset="0"/>
              </a:defRPr>
            </a:lvl6pPr>
            <a:lvl7pPr marL="914400" algn="l" defTabSz="1014413" rtl="0" eaLnBrk="1" fontAlgn="base" hangingPunct="1">
              <a:spcBef>
                <a:spcPct val="0"/>
              </a:spcBef>
              <a:spcAft>
                <a:spcPct val="0"/>
              </a:spcAft>
              <a:defRPr sz="4900">
                <a:solidFill>
                  <a:schemeClr val="tx2"/>
                </a:solidFill>
                <a:latin typeface="Times New Roman" charset="0"/>
              </a:defRPr>
            </a:lvl7pPr>
            <a:lvl8pPr marL="1371600" algn="l" defTabSz="1014413" rtl="0" eaLnBrk="1" fontAlgn="base" hangingPunct="1">
              <a:spcBef>
                <a:spcPct val="0"/>
              </a:spcBef>
              <a:spcAft>
                <a:spcPct val="0"/>
              </a:spcAft>
              <a:defRPr sz="4900">
                <a:solidFill>
                  <a:schemeClr val="tx2"/>
                </a:solidFill>
                <a:latin typeface="Times New Roman" charset="0"/>
              </a:defRPr>
            </a:lvl8pPr>
            <a:lvl9pPr marL="1828800" algn="l" defTabSz="1014413" rtl="0" eaLnBrk="1" fontAlgn="base" hangingPunct="1">
              <a:spcBef>
                <a:spcPct val="0"/>
              </a:spcBef>
              <a:spcAft>
                <a:spcPct val="0"/>
              </a:spcAft>
              <a:defRPr sz="4900">
                <a:solidFill>
                  <a:schemeClr val="tx2"/>
                </a:solidFill>
                <a:latin typeface="Times New Roman" charset="0"/>
              </a:defRPr>
            </a:lvl9pPr>
          </a:lstStyle>
          <a:p>
            <a:pPr algn="ctr"/>
            <a:r>
              <a:rPr lang="fa-IR" sz="5400" smtClean="0">
                <a:solidFill>
                  <a:srgbClr val="FF0000"/>
                </a:solidFill>
                <a:cs typeface="B Titr" pitchFamily="2" charset="-78"/>
              </a:rPr>
              <a:t>نفوذ</a:t>
            </a:r>
            <a:endParaRPr lang="en-US" sz="6600" dirty="0">
              <a:solidFill>
                <a:srgbClr val="FF0000"/>
              </a:solidFill>
              <a:cs typeface="B Titr" pitchFamily="2" charset="-78"/>
            </a:endParaRPr>
          </a:p>
        </p:txBody>
      </p:sp>
      <p:sp>
        <p:nvSpPr>
          <p:cNvPr id="7" name="Title 1"/>
          <p:cNvSpPr>
            <a:spLocks noGrp="1"/>
          </p:cNvSpPr>
          <p:nvPr>
            <p:ph type="title"/>
          </p:nvPr>
        </p:nvSpPr>
        <p:spPr>
          <a:xfrm>
            <a:off x="1981200" y="152400"/>
            <a:ext cx="7696200" cy="914400"/>
          </a:xfrm>
        </p:spPr>
        <p:txBody>
          <a:bodyPr/>
          <a:lstStyle/>
          <a:p>
            <a:pPr algn="ctr"/>
            <a:r>
              <a:rPr lang="fa-IR" sz="4000" b="1" kern="1200" dirty="0" smtClean="0">
                <a:solidFill>
                  <a:schemeClr val="accent2">
                    <a:lumMod val="50000"/>
                  </a:schemeClr>
                </a:solidFill>
                <a:cs typeface="B Titr" pitchFamily="2" charset="-78"/>
              </a:rPr>
              <a:t>اشخاص</a:t>
            </a:r>
            <a:endParaRPr lang="en-US" sz="4000" dirty="0">
              <a:solidFill>
                <a:schemeClr val="accent2">
                  <a:lumMod val="50000"/>
                </a:schemeClr>
              </a:solidFill>
              <a:cs typeface="B Titr" pitchFamily="2" charset="-78"/>
            </a:endParaRPr>
          </a:p>
        </p:txBody>
      </p:sp>
      <p:sp>
        <p:nvSpPr>
          <p:cNvPr id="11" name="Oval 10"/>
          <p:cNvSpPr/>
          <p:nvPr/>
        </p:nvSpPr>
        <p:spPr bwMode="auto">
          <a:xfrm>
            <a:off x="1114797" y="4010943"/>
            <a:ext cx="3096344" cy="16675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a-IR" sz="3200" dirty="0">
                <a:solidFill>
                  <a:srgbClr val="C00000"/>
                </a:solidFill>
                <a:cs typeface="B Jadid" pitchFamily="2" charset="-78"/>
              </a:rPr>
              <a:t>جهالت و </a:t>
            </a:r>
            <a:endParaRPr lang="fa-IR" sz="3200" dirty="0" smtClean="0">
              <a:solidFill>
                <a:srgbClr val="C00000"/>
              </a:solidFill>
              <a:cs typeface="B Jadid" pitchFamily="2" charset="-78"/>
            </a:endParaRPr>
          </a:p>
          <a:p>
            <a:pPr algn="ctr"/>
            <a:r>
              <a:rPr lang="fa-IR" sz="3200" dirty="0" smtClean="0">
                <a:solidFill>
                  <a:srgbClr val="C00000"/>
                </a:solidFill>
                <a:cs typeface="B Jadid" pitchFamily="2" charset="-78"/>
              </a:rPr>
              <a:t>بی </a:t>
            </a:r>
            <a:r>
              <a:rPr lang="fa-IR" sz="3200" dirty="0">
                <a:solidFill>
                  <a:srgbClr val="C00000"/>
                </a:solidFill>
                <a:cs typeface="B Jadid" pitchFamily="2" charset="-78"/>
              </a:rPr>
              <a:t>خردی</a:t>
            </a:r>
            <a:endParaRPr lang="en-US" sz="3200" dirty="0">
              <a:solidFill>
                <a:srgbClr val="C00000"/>
              </a:solidFill>
              <a:cs typeface="B Jadid" pitchFamily="2" charset="-78"/>
            </a:endParaRPr>
          </a:p>
        </p:txBody>
      </p:sp>
      <p:sp>
        <p:nvSpPr>
          <p:cNvPr id="15" name="Oval 14"/>
          <p:cNvSpPr/>
          <p:nvPr/>
        </p:nvSpPr>
        <p:spPr bwMode="auto">
          <a:xfrm>
            <a:off x="2554957" y="5811143"/>
            <a:ext cx="3096344" cy="16675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fa-IR" sz="1800" dirty="0" smtClean="0">
              <a:solidFill>
                <a:srgbClr val="C00000"/>
              </a:solidFill>
              <a:cs typeface="B Jadid" pitchFamily="2" charset="-78"/>
            </a:endParaRPr>
          </a:p>
          <a:p>
            <a:pPr algn="ctr"/>
            <a:r>
              <a:rPr lang="fa-IR" sz="3200" dirty="0" smtClean="0">
                <a:solidFill>
                  <a:srgbClr val="C00000"/>
                </a:solidFill>
                <a:cs typeface="B Jadid" pitchFamily="2" charset="-78"/>
              </a:rPr>
              <a:t>غفلت </a:t>
            </a:r>
            <a:r>
              <a:rPr lang="fa-IR" sz="3200" dirty="0">
                <a:solidFill>
                  <a:srgbClr val="C00000"/>
                </a:solidFill>
                <a:cs typeface="B Jadid" pitchFamily="2" charset="-78"/>
              </a:rPr>
              <a:t>از خدا</a:t>
            </a:r>
            <a:endParaRPr lang="en-US" sz="3200" dirty="0">
              <a:solidFill>
                <a:srgbClr val="C00000"/>
              </a:solidFill>
              <a:cs typeface="B Jadid" pitchFamily="2" charset="-78"/>
            </a:endParaRPr>
          </a:p>
        </p:txBody>
      </p:sp>
      <p:sp>
        <p:nvSpPr>
          <p:cNvPr id="16" name="Oval 15"/>
          <p:cNvSpPr/>
          <p:nvPr/>
        </p:nvSpPr>
        <p:spPr bwMode="auto">
          <a:xfrm>
            <a:off x="5723309" y="5811143"/>
            <a:ext cx="3096344" cy="16675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fa-IR" sz="1400" dirty="0" smtClean="0">
              <a:solidFill>
                <a:srgbClr val="C00000"/>
              </a:solidFill>
              <a:cs typeface="B Jadid" pitchFamily="2" charset="-78"/>
            </a:endParaRPr>
          </a:p>
          <a:p>
            <a:pPr marL="0" marR="0" indent="0" algn="ctr" defTabSz="914400" rtl="0" eaLnBrk="0" fontAlgn="base" latinLnBrk="0" hangingPunct="0">
              <a:lnSpc>
                <a:spcPct val="100000"/>
              </a:lnSpc>
              <a:spcBef>
                <a:spcPct val="0"/>
              </a:spcBef>
              <a:spcAft>
                <a:spcPct val="0"/>
              </a:spcAft>
              <a:buClrTx/>
              <a:buSzTx/>
              <a:buFontTx/>
              <a:buNone/>
              <a:tabLst/>
            </a:pPr>
            <a:r>
              <a:rPr lang="fa-IR" sz="3200" dirty="0" smtClean="0">
                <a:solidFill>
                  <a:srgbClr val="C00000"/>
                </a:solidFill>
                <a:cs typeface="B Jadid" pitchFamily="2" charset="-78"/>
              </a:rPr>
              <a:t>دنیا</a:t>
            </a:r>
            <a:r>
              <a:rPr kumimoji="0" lang="fa-IR" sz="2400" b="0" i="0" u="none" strike="noStrike" cap="none" normalizeH="0" baseline="0" dirty="0" smtClean="0">
                <a:ln>
                  <a:noFill/>
                </a:ln>
                <a:solidFill>
                  <a:schemeClr val="tx1"/>
                </a:solidFill>
                <a:effectLst/>
                <a:latin typeface="Times New Roman" charset="0"/>
              </a:rPr>
              <a:t> </a:t>
            </a:r>
            <a:r>
              <a:rPr lang="fa-IR" sz="3200" dirty="0">
                <a:solidFill>
                  <a:srgbClr val="C00000"/>
                </a:solidFill>
                <a:cs typeface="B Jadid" pitchFamily="2" charset="-78"/>
              </a:rPr>
              <a:t>گرایی</a:t>
            </a:r>
            <a:endParaRPr lang="en-US" sz="3200" dirty="0">
              <a:solidFill>
                <a:srgbClr val="C00000"/>
              </a:solidFill>
              <a:cs typeface="B Jadid" pitchFamily="2" charset="-78"/>
            </a:endParaRPr>
          </a:p>
        </p:txBody>
      </p:sp>
      <p:sp>
        <p:nvSpPr>
          <p:cNvPr id="17" name="Oval 16"/>
          <p:cNvSpPr/>
          <p:nvPr/>
        </p:nvSpPr>
        <p:spPr bwMode="auto">
          <a:xfrm>
            <a:off x="7019453" y="4010943"/>
            <a:ext cx="3096344" cy="16675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fa-IR" sz="1600" dirty="0" smtClean="0">
              <a:solidFill>
                <a:srgbClr val="C00000"/>
              </a:solidFill>
              <a:cs typeface="B Jadid" pitchFamily="2" charset="-78"/>
            </a:endParaRPr>
          </a:p>
          <a:p>
            <a:pPr algn="ctr"/>
            <a:r>
              <a:rPr lang="fa-IR" sz="3200" dirty="0" smtClean="0">
                <a:solidFill>
                  <a:srgbClr val="C00000"/>
                </a:solidFill>
                <a:cs typeface="B Jadid" pitchFamily="2" charset="-78"/>
              </a:rPr>
              <a:t>بی </a:t>
            </a:r>
            <a:r>
              <a:rPr lang="fa-IR" sz="3200" dirty="0">
                <a:solidFill>
                  <a:srgbClr val="C00000"/>
                </a:solidFill>
                <a:cs typeface="B Jadid" pitchFamily="2" charset="-78"/>
              </a:rPr>
              <a:t>بصیرتی</a:t>
            </a:r>
            <a:endParaRPr lang="en-US" sz="3200" dirty="0">
              <a:solidFill>
                <a:srgbClr val="C00000"/>
              </a:solidFill>
              <a:cs typeface="B Jadid" pitchFamily="2" charset="-78"/>
            </a:endParaRPr>
          </a:p>
        </p:txBody>
      </p:sp>
      <p:sp>
        <p:nvSpPr>
          <p:cNvPr id="18" name="Oval 17"/>
          <p:cNvSpPr/>
          <p:nvPr/>
        </p:nvSpPr>
        <p:spPr bwMode="auto">
          <a:xfrm>
            <a:off x="1114797" y="2138735"/>
            <a:ext cx="3096344" cy="16675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a-IR" sz="3200" b="0" i="0" u="none" strike="noStrike" cap="none" normalizeH="0" baseline="0" dirty="0" smtClean="0">
                <a:ln>
                  <a:noFill/>
                </a:ln>
                <a:solidFill>
                  <a:srgbClr val="C00000"/>
                </a:solidFill>
                <a:effectLst/>
                <a:cs typeface="B Jadid" pitchFamily="2" charset="-78"/>
              </a:rPr>
              <a:t>سبک زندگی نادرست</a:t>
            </a:r>
            <a:endParaRPr kumimoji="0" lang="en-US" sz="3200" b="0" i="0" u="none" strike="noStrike" cap="none" normalizeH="0" baseline="0" dirty="0" smtClean="0">
              <a:ln>
                <a:noFill/>
              </a:ln>
              <a:solidFill>
                <a:srgbClr val="C00000"/>
              </a:solidFill>
              <a:effectLst/>
              <a:cs typeface="B Jadid" pitchFamily="2" charset="-78"/>
            </a:endParaRPr>
          </a:p>
        </p:txBody>
      </p:sp>
      <p:sp>
        <p:nvSpPr>
          <p:cNvPr id="19" name="Oval 18"/>
          <p:cNvSpPr/>
          <p:nvPr/>
        </p:nvSpPr>
        <p:spPr bwMode="auto">
          <a:xfrm>
            <a:off x="7019453" y="2138735"/>
            <a:ext cx="3096344" cy="16675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fa-IR" sz="1800" dirty="0" smtClean="0">
              <a:solidFill>
                <a:srgbClr val="C00000"/>
              </a:solidFill>
              <a:cs typeface="B Jadid" pitchFamily="2" charset="-78"/>
            </a:endParaRPr>
          </a:p>
          <a:p>
            <a:pPr algn="ctr"/>
            <a:r>
              <a:rPr lang="fa-IR" sz="3200" dirty="0" smtClean="0">
                <a:solidFill>
                  <a:srgbClr val="C00000"/>
                </a:solidFill>
                <a:cs typeface="B Jadid" pitchFamily="2" charset="-78"/>
              </a:rPr>
              <a:t>انفعال</a:t>
            </a:r>
            <a:endParaRPr lang="en-US" sz="3200" dirty="0">
              <a:solidFill>
                <a:srgbClr val="C00000"/>
              </a:solidFill>
              <a:cs typeface="B Jadid" pitchFamily="2" charset="-78"/>
            </a:endParaRPr>
          </a:p>
        </p:txBody>
      </p:sp>
      <p:sp>
        <p:nvSpPr>
          <p:cNvPr id="20" name="Oval 19"/>
          <p:cNvSpPr/>
          <p:nvPr/>
        </p:nvSpPr>
        <p:spPr bwMode="auto">
          <a:xfrm>
            <a:off x="4085981" y="1124987"/>
            <a:ext cx="3096344" cy="16675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a-IR" sz="3200" dirty="0">
                <a:solidFill>
                  <a:srgbClr val="C00000"/>
                </a:solidFill>
                <a:cs typeface="B Jadid" pitchFamily="2" charset="-78"/>
              </a:rPr>
              <a:t>عدم خود باوری</a:t>
            </a:r>
            <a:endParaRPr lang="en-US" sz="3200" dirty="0">
              <a:solidFill>
                <a:srgbClr val="C00000"/>
              </a:solidFill>
              <a:cs typeface="B Jadid" pitchFamily="2" charset="-78"/>
            </a:endParaRPr>
          </a:p>
        </p:txBody>
      </p:sp>
      <p:sp>
        <p:nvSpPr>
          <p:cNvPr id="6" name="TextBox 5"/>
          <p:cNvSpPr txBox="1"/>
          <p:nvPr/>
        </p:nvSpPr>
        <p:spPr>
          <a:xfrm>
            <a:off x="3707085" y="2817153"/>
            <a:ext cx="4032448" cy="3370153"/>
          </a:xfrm>
          <a:prstGeom prst="rect">
            <a:avLst/>
          </a:prstGeom>
          <a:noFill/>
        </p:spPr>
        <p:txBody>
          <a:bodyPr wrap="square" rtlCol="0">
            <a:spAutoFit/>
          </a:bodyPr>
          <a:lstStyle/>
          <a:p>
            <a:pPr algn="ctr" rtl="1">
              <a:lnSpc>
                <a:spcPct val="150000"/>
              </a:lnSpc>
            </a:pPr>
            <a:r>
              <a:rPr lang="fa-IR" sz="3600" b="1" dirty="0" smtClean="0">
                <a:cs typeface="B Titr" pitchFamily="2" charset="-78"/>
              </a:rPr>
              <a:t>    عناصر زمینه ساز</a:t>
            </a:r>
          </a:p>
          <a:p>
            <a:pPr algn="ctr" rtl="1">
              <a:lnSpc>
                <a:spcPct val="150000"/>
              </a:lnSpc>
            </a:pPr>
            <a:r>
              <a:rPr lang="fa-IR" sz="3600" b="1" dirty="0" smtClean="0">
                <a:cs typeface="B Titr" pitchFamily="2" charset="-78"/>
              </a:rPr>
              <a:t> </a:t>
            </a:r>
            <a:r>
              <a:rPr lang="fa-IR" sz="5400" b="1" dirty="0" smtClean="0">
                <a:solidFill>
                  <a:srgbClr val="FF0000"/>
                </a:solidFill>
                <a:cs typeface="B Titr" pitchFamily="2" charset="-78"/>
              </a:rPr>
              <a:t>نفوذ </a:t>
            </a:r>
            <a:endParaRPr lang="fa-IR" sz="3600" b="1" dirty="0" smtClean="0">
              <a:solidFill>
                <a:srgbClr val="FF0000"/>
              </a:solidFill>
              <a:cs typeface="B Titr" pitchFamily="2" charset="-78"/>
            </a:endParaRPr>
          </a:p>
          <a:p>
            <a:pPr algn="ctr" rtl="1">
              <a:lnSpc>
                <a:spcPct val="150000"/>
              </a:lnSpc>
            </a:pPr>
            <a:r>
              <a:rPr lang="fa-IR" sz="3600" b="1" dirty="0" smtClean="0">
                <a:cs typeface="B Titr" pitchFamily="2" charset="-78"/>
              </a:rPr>
              <a:t>در اشخاص</a:t>
            </a:r>
            <a:endParaRPr lang="en-US" sz="3600" dirty="0"/>
          </a:p>
          <a:p>
            <a:endParaRPr lang="en-US" dirty="0"/>
          </a:p>
        </p:txBody>
      </p:sp>
      <p:pic>
        <p:nvPicPr>
          <p:cNvPr id="13" name="Picture 12"/>
          <p:cNvPicPr>
            <a:picLocks noChangeAspect="1"/>
          </p:cNvPicPr>
          <p:nvPr/>
        </p:nvPicPr>
        <p:blipFill>
          <a:blip r:embed="rId2"/>
          <a:stretch>
            <a:fillRect/>
          </a:stretch>
        </p:blipFill>
        <p:spPr>
          <a:xfrm>
            <a:off x="102313" y="6243191"/>
            <a:ext cx="1804572" cy="2139881"/>
          </a:xfrm>
          <a:prstGeom prst="rect">
            <a:avLst/>
          </a:prstGeom>
        </p:spPr>
      </p:pic>
    </p:spTree>
    <p:extLst>
      <p:ext uri="{BB962C8B-B14F-4D97-AF65-F5344CB8AC3E}">
        <p14:creationId xmlns:p14="http://schemas.microsoft.com/office/powerpoint/2010/main" val="17807990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anim calcmode="lin" valueType="num">
                                      <p:cBhvr>
                                        <p:cTn id="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xEl>
                                              <p:pRg st="1" end="1"/>
                                            </p:txEl>
                                          </p:spTgt>
                                        </p:tgtEl>
                                        <p:attrNameLst>
                                          <p:attrName>style.visibility</p:attrName>
                                        </p:attrNameLst>
                                      </p:cBhvr>
                                      <p:to>
                                        <p:strVal val="visible"/>
                                      </p:to>
                                    </p:set>
                                    <p:animEffect transition="in" filter="fade">
                                      <p:cBhvr>
                                        <p:cTn id="14" dur="1000"/>
                                        <p:tgtEl>
                                          <p:spTgt spid="19">
                                            <p:txEl>
                                              <p:pRg st="1" end="1"/>
                                            </p:txEl>
                                          </p:spTgt>
                                        </p:tgtEl>
                                      </p:cBhvr>
                                    </p:animEffect>
                                    <p:anim calcmode="lin" valueType="num">
                                      <p:cBhvr>
                                        <p:cTn id="1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Effect transition="in" filter="fade">
                                      <p:cBhvr>
                                        <p:cTn id="21" dur="1000"/>
                                        <p:tgtEl>
                                          <p:spTgt spid="17">
                                            <p:txEl>
                                              <p:pRg st="1" end="1"/>
                                            </p:txEl>
                                          </p:spTgt>
                                        </p:tgtEl>
                                      </p:cBhvr>
                                    </p:animEffect>
                                    <p:anim calcmode="lin" valueType="num">
                                      <p:cBhvr>
                                        <p:cTn id="22"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Effect transition="in" filter="fade">
                                      <p:cBhvr>
                                        <p:cTn id="28" dur="1000"/>
                                        <p:tgtEl>
                                          <p:spTgt spid="16">
                                            <p:txEl>
                                              <p:pRg st="1" end="1"/>
                                            </p:txEl>
                                          </p:spTgt>
                                        </p:tgtEl>
                                      </p:cBhvr>
                                    </p:animEffect>
                                    <p:anim calcmode="lin" valueType="num">
                                      <p:cBhvr>
                                        <p:cTn id="29"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
                                            <p:txEl>
                                              <p:pRg st="1" end="1"/>
                                            </p:txEl>
                                          </p:spTgt>
                                        </p:tgtEl>
                                        <p:attrNameLst>
                                          <p:attrName>style.visibility</p:attrName>
                                        </p:attrNameLst>
                                      </p:cBhvr>
                                      <p:to>
                                        <p:strVal val="visible"/>
                                      </p:to>
                                    </p:set>
                                    <p:animEffect transition="in" filter="fade">
                                      <p:cBhvr>
                                        <p:cTn id="35" dur="1000"/>
                                        <p:tgtEl>
                                          <p:spTgt spid="15">
                                            <p:txEl>
                                              <p:pRg st="1" end="1"/>
                                            </p:txEl>
                                          </p:spTgt>
                                        </p:tgtEl>
                                      </p:cBhvr>
                                    </p:animEffect>
                                    <p:anim calcmode="lin" valueType="num">
                                      <p:cBhvr>
                                        <p:cTn id="36"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fade">
                                      <p:cBhvr>
                                        <p:cTn id="42" dur="1000"/>
                                        <p:tgtEl>
                                          <p:spTgt spid="11">
                                            <p:txEl>
                                              <p:pRg st="0" end="0"/>
                                            </p:txEl>
                                          </p:spTgt>
                                        </p:tgtEl>
                                      </p:cBhvr>
                                    </p:animEffect>
                                    <p:anim calcmode="lin" valueType="num">
                                      <p:cBhvr>
                                        <p:cTn id="4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animEffect transition="in" filter="fade">
                                      <p:cBhvr>
                                        <p:cTn id="47" dur="1000"/>
                                        <p:tgtEl>
                                          <p:spTgt spid="11">
                                            <p:txEl>
                                              <p:pRg st="1" end="1"/>
                                            </p:txEl>
                                          </p:spTgt>
                                        </p:tgtEl>
                                      </p:cBhvr>
                                    </p:animEffect>
                                    <p:anim calcmode="lin" valueType="num">
                                      <p:cBhvr>
                                        <p:cTn id="4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8">
                                            <p:txEl>
                                              <p:pRg st="0" end="0"/>
                                            </p:txEl>
                                          </p:spTgt>
                                        </p:tgtEl>
                                        <p:attrNameLst>
                                          <p:attrName>style.visibility</p:attrName>
                                        </p:attrNameLst>
                                      </p:cBhvr>
                                      <p:to>
                                        <p:strVal val="visible"/>
                                      </p:to>
                                    </p:set>
                                    <p:animEffect transition="in" filter="fade">
                                      <p:cBhvr>
                                        <p:cTn id="54" dur="1000"/>
                                        <p:tgtEl>
                                          <p:spTgt spid="18">
                                            <p:txEl>
                                              <p:pRg st="0" end="0"/>
                                            </p:txEl>
                                          </p:spTgt>
                                        </p:tgtEl>
                                      </p:cBhvr>
                                    </p:animEffect>
                                    <p:anim calcmode="lin" valueType="num">
                                      <p:cBhvr>
                                        <p:cTn id="55"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22709" y="761807"/>
            <a:ext cx="158417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defTabSz="1014413" rtl="0" eaLnBrk="1" fontAlgn="base" hangingPunct="1">
              <a:spcBef>
                <a:spcPct val="0"/>
              </a:spcBef>
              <a:spcAft>
                <a:spcPct val="0"/>
              </a:spcAft>
              <a:defRPr sz="4900">
                <a:solidFill>
                  <a:schemeClr val="tx2"/>
                </a:solidFill>
                <a:latin typeface="+mj-lt"/>
                <a:ea typeface="+mj-ea"/>
                <a:cs typeface="+mj-cs"/>
              </a:defRPr>
            </a:lvl1pPr>
            <a:lvl2pPr algn="l" defTabSz="1014413" rtl="0" eaLnBrk="1" fontAlgn="base" hangingPunct="1">
              <a:spcBef>
                <a:spcPct val="0"/>
              </a:spcBef>
              <a:spcAft>
                <a:spcPct val="0"/>
              </a:spcAft>
              <a:defRPr sz="4900">
                <a:solidFill>
                  <a:schemeClr val="tx2"/>
                </a:solidFill>
                <a:latin typeface="Times New Roman" charset="0"/>
              </a:defRPr>
            </a:lvl2pPr>
            <a:lvl3pPr algn="l" defTabSz="1014413" rtl="0" eaLnBrk="1" fontAlgn="base" hangingPunct="1">
              <a:spcBef>
                <a:spcPct val="0"/>
              </a:spcBef>
              <a:spcAft>
                <a:spcPct val="0"/>
              </a:spcAft>
              <a:defRPr sz="4900">
                <a:solidFill>
                  <a:schemeClr val="tx2"/>
                </a:solidFill>
                <a:latin typeface="Times New Roman" charset="0"/>
              </a:defRPr>
            </a:lvl3pPr>
            <a:lvl4pPr algn="l" defTabSz="1014413" rtl="0" eaLnBrk="1" fontAlgn="base" hangingPunct="1">
              <a:spcBef>
                <a:spcPct val="0"/>
              </a:spcBef>
              <a:spcAft>
                <a:spcPct val="0"/>
              </a:spcAft>
              <a:defRPr sz="4900">
                <a:solidFill>
                  <a:schemeClr val="tx2"/>
                </a:solidFill>
                <a:latin typeface="Times New Roman" charset="0"/>
              </a:defRPr>
            </a:lvl4pPr>
            <a:lvl5pPr algn="l" defTabSz="1014413" rtl="0" eaLnBrk="1" fontAlgn="base" hangingPunct="1">
              <a:spcBef>
                <a:spcPct val="0"/>
              </a:spcBef>
              <a:spcAft>
                <a:spcPct val="0"/>
              </a:spcAft>
              <a:defRPr sz="4900">
                <a:solidFill>
                  <a:schemeClr val="tx2"/>
                </a:solidFill>
                <a:latin typeface="Times New Roman" charset="0"/>
              </a:defRPr>
            </a:lvl5pPr>
            <a:lvl6pPr marL="457200" algn="l" defTabSz="1014413" rtl="0" eaLnBrk="1" fontAlgn="base" hangingPunct="1">
              <a:spcBef>
                <a:spcPct val="0"/>
              </a:spcBef>
              <a:spcAft>
                <a:spcPct val="0"/>
              </a:spcAft>
              <a:defRPr sz="4900">
                <a:solidFill>
                  <a:schemeClr val="tx2"/>
                </a:solidFill>
                <a:latin typeface="Times New Roman" charset="0"/>
              </a:defRPr>
            </a:lvl6pPr>
            <a:lvl7pPr marL="914400" algn="l" defTabSz="1014413" rtl="0" eaLnBrk="1" fontAlgn="base" hangingPunct="1">
              <a:spcBef>
                <a:spcPct val="0"/>
              </a:spcBef>
              <a:spcAft>
                <a:spcPct val="0"/>
              </a:spcAft>
              <a:defRPr sz="4900">
                <a:solidFill>
                  <a:schemeClr val="tx2"/>
                </a:solidFill>
                <a:latin typeface="Times New Roman" charset="0"/>
              </a:defRPr>
            </a:lvl7pPr>
            <a:lvl8pPr marL="1371600" algn="l" defTabSz="1014413" rtl="0" eaLnBrk="1" fontAlgn="base" hangingPunct="1">
              <a:spcBef>
                <a:spcPct val="0"/>
              </a:spcBef>
              <a:spcAft>
                <a:spcPct val="0"/>
              </a:spcAft>
              <a:defRPr sz="4900">
                <a:solidFill>
                  <a:schemeClr val="tx2"/>
                </a:solidFill>
                <a:latin typeface="Times New Roman" charset="0"/>
              </a:defRPr>
            </a:lvl8pPr>
            <a:lvl9pPr marL="1828800" algn="l" defTabSz="1014413" rtl="0" eaLnBrk="1" fontAlgn="base" hangingPunct="1">
              <a:spcBef>
                <a:spcPct val="0"/>
              </a:spcBef>
              <a:spcAft>
                <a:spcPct val="0"/>
              </a:spcAft>
              <a:defRPr sz="4900">
                <a:solidFill>
                  <a:schemeClr val="tx2"/>
                </a:solidFill>
                <a:latin typeface="Times New Roman" charset="0"/>
              </a:defRPr>
            </a:lvl9pPr>
          </a:lstStyle>
          <a:p>
            <a:pPr algn="ctr"/>
            <a:r>
              <a:rPr lang="fa-IR" sz="5400" smtClean="0">
                <a:solidFill>
                  <a:srgbClr val="FF0000"/>
                </a:solidFill>
                <a:cs typeface="B Titr" pitchFamily="2" charset="-78"/>
              </a:rPr>
              <a:t>نفوذ</a:t>
            </a:r>
            <a:endParaRPr lang="en-US" sz="6600" dirty="0">
              <a:solidFill>
                <a:srgbClr val="FF0000"/>
              </a:solidFill>
              <a:cs typeface="B Titr" pitchFamily="2" charset="-78"/>
            </a:endParaRPr>
          </a:p>
        </p:txBody>
      </p:sp>
      <p:sp>
        <p:nvSpPr>
          <p:cNvPr id="5" name="Curved Right Arrow 4">
            <a:hlinkClick r:id="rId2" action="ppaction://hlinksldjump"/>
          </p:cNvPr>
          <p:cNvSpPr/>
          <p:nvPr/>
        </p:nvSpPr>
        <p:spPr bwMode="auto">
          <a:xfrm flipV="1">
            <a:off x="178693" y="6315199"/>
            <a:ext cx="720080" cy="864096"/>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7" name="Title 1"/>
          <p:cNvSpPr>
            <a:spLocks noGrp="1"/>
          </p:cNvSpPr>
          <p:nvPr>
            <p:ph type="title"/>
          </p:nvPr>
        </p:nvSpPr>
        <p:spPr>
          <a:xfrm>
            <a:off x="1981200" y="152400"/>
            <a:ext cx="7696200" cy="914400"/>
          </a:xfrm>
        </p:spPr>
        <p:txBody>
          <a:bodyPr/>
          <a:lstStyle/>
          <a:p>
            <a:pPr algn="ctr"/>
            <a:r>
              <a:rPr lang="fa-IR" sz="4000" b="1" kern="1200" dirty="0" smtClean="0">
                <a:solidFill>
                  <a:schemeClr val="accent2">
                    <a:lumMod val="50000"/>
                  </a:schemeClr>
                </a:solidFill>
                <a:cs typeface="B Titr" pitchFamily="2" charset="-78"/>
              </a:rPr>
              <a:t>اشخاص</a:t>
            </a:r>
            <a:endParaRPr lang="en-US" sz="4000" dirty="0">
              <a:solidFill>
                <a:schemeClr val="accent2">
                  <a:lumMod val="50000"/>
                </a:schemeClr>
              </a:solidFill>
              <a:cs typeface="B Titr" pitchFamily="2" charset="-78"/>
            </a:endParaRPr>
          </a:p>
        </p:txBody>
      </p:sp>
      <p:sp>
        <p:nvSpPr>
          <p:cNvPr id="2" name="Round Diagonal Corner Rectangle 1"/>
          <p:cNvSpPr/>
          <p:nvPr/>
        </p:nvSpPr>
        <p:spPr bwMode="auto">
          <a:xfrm>
            <a:off x="3372149" y="3932643"/>
            <a:ext cx="5159471" cy="765722"/>
          </a:xfrm>
          <a:prstGeom prst="round2DiagRect">
            <a:avLst>
              <a:gd name="adj1" fmla="val 50000"/>
              <a:gd name="adj2" fmla="val 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a-IR" sz="3200" b="0" i="0" u="none" strike="noStrike" cap="none" normalizeH="0" baseline="0" dirty="0" smtClean="0">
                <a:ln>
                  <a:noFill/>
                </a:ln>
                <a:solidFill>
                  <a:schemeClr val="tx1"/>
                </a:solidFill>
                <a:effectLst/>
                <a:cs typeface="B Jadid" pitchFamily="2" charset="-78"/>
              </a:rPr>
              <a:t>الگوی شخصیت نفوذ ناپذیر</a:t>
            </a:r>
            <a:endParaRPr kumimoji="0" lang="en-US" sz="3200" b="0" i="0" u="none" strike="noStrike" cap="none" normalizeH="0" baseline="0" dirty="0" smtClean="0">
              <a:ln>
                <a:noFill/>
              </a:ln>
              <a:solidFill>
                <a:schemeClr val="tx1"/>
              </a:solidFill>
              <a:effectLst/>
              <a:cs typeface="B Jadid" pitchFamily="2" charset="-78"/>
            </a:endParaRPr>
          </a:p>
        </p:txBody>
      </p:sp>
      <p:sp>
        <p:nvSpPr>
          <p:cNvPr id="3" name="Rounded Rectangle 2"/>
          <p:cNvSpPr/>
          <p:nvPr/>
        </p:nvSpPr>
        <p:spPr bwMode="auto">
          <a:xfrm>
            <a:off x="6227365" y="1565335"/>
            <a:ext cx="3874490" cy="606544"/>
          </a:xfrm>
          <a:prstGeom prst="round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a-IR" dirty="0">
                <a:cs typeface="B Titr" pitchFamily="2" charset="-78"/>
              </a:rPr>
              <a:t>اهل ارتباط با خدا</a:t>
            </a:r>
            <a:endParaRPr lang="en-US" dirty="0">
              <a:cs typeface="B Titr" pitchFamily="2" charset="-78"/>
            </a:endParaRPr>
          </a:p>
        </p:txBody>
      </p:sp>
      <p:sp>
        <p:nvSpPr>
          <p:cNvPr id="22" name="Rounded Rectangle 21"/>
          <p:cNvSpPr/>
          <p:nvPr/>
        </p:nvSpPr>
        <p:spPr bwMode="auto">
          <a:xfrm>
            <a:off x="6216202" y="2285415"/>
            <a:ext cx="3874490" cy="606544"/>
          </a:xfrm>
          <a:prstGeom prst="round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a-IR" dirty="0">
                <a:cs typeface="B Titr" pitchFamily="2" charset="-78"/>
              </a:rPr>
              <a:t>اهل اخلاص در عمل</a:t>
            </a:r>
            <a:endParaRPr lang="en-US" dirty="0">
              <a:cs typeface="B Titr" pitchFamily="2" charset="-78"/>
            </a:endParaRPr>
          </a:p>
        </p:txBody>
      </p:sp>
      <p:sp>
        <p:nvSpPr>
          <p:cNvPr id="23" name="Rounded Rectangle 22"/>
          <p:cNvSpPr/>
          <p:nvPr/>
        </p:nvSpPr>
        <p:spPr bwMode="auto">
          <a:xfrm>
            <a:off x="6216202" y="3044359"/>
            <a:ext cx="3874490" cy="606544"/>
          </a:xfrm>
          <a:prstGeom prst="round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a-IR" dirty="0">
                <a:cs typeface="B Titr" pitchFamily="2" charset="-78"/>
              </a:rPr>
              <a:t>اهل کار برای رضای خدا</a:t>
            </a:r>
            <a:endParaRPr lang="en-US" dirty="0">
              <a:cs typeface="B Titr" pitchFamily="2" charset="-78"/>
            </a:endParaRPr>
          </a:p>
        </p:txBody>
      </p:sp>
      <p:sp>
        <p:nvSpPr>
          <p:cNvPr id="24" name="Rounded Rectangle 23"/>
          <p:cNvSpPr/>
          <p:nvPr/>
        </p:nvSpPr>
        <p:spPr bwMode="auto">
          <a:xfrm>
            <a:off x="6238528" y="4947047"/>
            <a:ext cx="3874490" cy="606544"/>
          </a:xfrm>
          <a:prstGeom prst="round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a-IR" dirty="0">
                <a:cs typeface="B Titr" pitchFamily="2" charset="-78"/>
              </a:rPr>
              <a:t>دغدغه مندی و مسئولیت پذیری</a:t>
            </a:r>
            <a:endParaRPr lang="en-US" dirty="0">
              <a:cs typeface="B Titr" pitchFamily="2" charset="-78"/>
            </a:endParaRPr>
          </a:p>
        </p:txBody>
      </p:sp>
      <p:sp>
        <p:nvSpPr>
          <p:cNvPr id="25" name="Rounded Rectangle 24"/>
          <p:cNvSpPr/>
          <p:nvPr/>
        </p:nvSpPr>
        <p:spPr bwMode="auto">
          <a:xfrm>
            <a:off x="6227365" y="5667127"/>
            <a:ext cx="3874490" cy="606544"/>
          </a:xfrm>
          <a:prstGeom prst="round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cs typeface="B Titr" pitchFamily="2" charset="-78"/>
              </a:rPr>
              <a:t>آرمان خواهی توأم با عمل گرایی</a:t>
            </a:r>
            <a:endParaRPr kumimoji="0" lang="en-US" sz="2400" b="0" i="0" u="none" strike="noStrike" cap="none" normalizeH="0" baseline="0" dirty="0" smtClean="0">
              <a:ln>
                <a:noFill/>
              </a:ln>
              <a:solidFill>
                <a:schemeClr val="tx1"/>
              </a:solidFill>
              <a:effectLst/>
              <a:cs typeface="B Titr" pitchFamily="2" charset="-78"/>
            </a:endParaRPr>
          </a:p>
        </p:txBody>
      </p:sp>
      <p:sp>
        <p:nvSpPr>
          <p:cNvPr id="26" name="Rounded Rectangle 25"/>
          <p:cNvSpPr/>
          <p:nvPr/>
        </p:nvSpPr>
        <p:spPr bwMode="auto">
          <a:xfrm>
            <a:off x="6227365" y="6426071"/>
            <a:ext cx="3874490" cy="606544"/>
          </a:xfrm>
          <a:prstGeom prst="round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a-IR" dirty="0">
                <a:cs typeface="B Titr" pitchFamily="2" charset="-78"/>
              </a:rPr>
              <a:t>اهل بصیرت</a:t>
            </a:r>
            <a:endParaRPr lang="en-US" dirty="0">
              <a:cs typeface="B Titr" pitchFamily="2" charset="-78"/>
            </a:endParaRPr>
          </a:p>
        </p:txBody>
      </p:sp>
      <p:sp>
        <p:nvSpPr>
          <p:cNvPr id="33" name="Rounded Rectangle 32"/>
          <p:cNvSpPr/>
          <p:nvPr/>
        </p:nvSpPr>
        <p:spPr bwMode="auto">
          <a:xfrm>
            <a:off x="1774032" y="1565335"/>
            <a:ext cx="3863327" cy="606544"/>
          </a:xfrm>
          <a:prstGeom prst="round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a-IR" dirty="0">
                <a:cs typeface="B Titr" pitchFamily="2" charset="-78"/>
              </a:rPr>
              <a:t>اهل عمل مجاهدانه</a:t>
            </a:r>
            <a:endParaRPr lang="en-US" dirty="0">
              <a:cs typeface="B Titr" pitchFamily="2" charset="-78"/>
            </a:endParaRPr>
          </a:p>
        </p:txBody>
      </p:sp>
      <p:sp>
        <p:nvSpPr>
          <p:cNvPr id="34" name="Rounded Rectangle 33"/>
          <p:cNvSpPr/>
          <p:nvPr/>
        </p:nvSpPr>
        <p:spPr bwMode="auto">
          <a:xfrm>
            <a:off x="1762869" y="2285415"/>
            <a:ext cx="3863327" cy="606544"/>
          </a:xfrm>
          <a:prstGeom prst="round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a-IR" dirty="0">
                <a:cs typeface="B Titr" pitchFamily="2" charset="-78"/>
              </a:rPr>
              <a:t>صاحب اراده و همت بلند</a:t>
            </a:r>
            <a:endParaRPr lang="en-US" dirty="0">
              <a:cs typeface="B Titr" pitchFamily="2" charset="-78"/>
            </a:endParaRPr>
          </a:p>
        </p:txBody>
      </p:sp>
      <p:sp>
        <p:nvSpPr>
          <p:cNvPr id="35" name="Rounded Rectangle 34"/>
          <p:cNvSpPr/>
          <p:nvPr/>
        </p:nvSpPr>
        <p:spPr bwMode="auto">
          <a:xfrm>
            <a:off x="1740542" y="3044359"/>
            <a:ext cx="3885653" cy="606544"/>
          </a:xfrm>
          <a:prstGeom prst="round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a-IR" dirty="0">
                <a:cs typeface="B Titr" pitchFamily="2" charset="-78"/>
              </a:rPr>
              <a:t>پیشرو بودن و خط شکنی</a:t>
            </a:r>
            <a:endParaRPr lang="en-US" dirty="0">
              <a:cs typeface="B Titr" pitchFamily="2" charset="-78"/>
            </a:endParaRPr>
          </a:p>
        </p:txBody>
      </p:sp>
      <p:sp>
        <p:nvSpPr>
          <p:cNvPr id="36" name="Rounded Rectangle 35"/>
          <p:cNvSpPr/>
          <p:nvPr/>
        </p:nvSpPr>
        <p:spPr bwMode="auto">
          <a:xfrm>
            <a:off x="1785195" y="4947047"/>
            <a:ext cx="3863327" cy="606544"/>
          </a:xfrm>
          <a:prstGeom prst="round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a-IR" dirty="0">
                <a:cs typeface="B Titr" pitchFamily="2" charset="-78"/>
              </a:rPr>
              <a:t>دشمن شناسی</a:t>
            </a:r>
            <a:endParaRPr lang="en-US" dirty="0">
              <a:cs typeface="B Titr" pitchFamily="2" charset="-78"/>
            </a:endParaRPr>
          </a:p>
        </p:txBody>
      </p:sp>
      <p:sp>
        <p:nvSpPr>
          <p:cNvPr id="37" name="Rounded Rectangle 36"/>
          <p:cNvSpPr/>
          <p:nvPr/>
        </p:nvSpPr>
        <p:spPr bwMode="auto">
          <a:xfrm>
            <a:off x="1774032" y="5667127"/>
            <a:ext cx="3863327" cy="606544"/>
          </a:xfrm>
          <a:prstGeom prst="round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a-IR" dirty="0">
                <a:cs typeface="B Titr" pitchFamily="2" charset="-78"/>
              </a:rPr>
              <a:t>اهل نظم و انضباط</a:t>
            </a:r>
            <a:endParaRPr lang="en-US" dirty="0">
              <a:cs typeface="B Titr" pitchFamily="2" charset="-78"/>
            </a:endParaRPr>
          </a:p>
        </p:txBody>
      </p:sp>
      <p:sp>
        <p:nvSpPr>
          <p:cNvPr id="38" name="Rounded Rectangle 37"/>
          <p:cNvSpPr/>
          <p:nvPr/>
        </p:nvSpPr>
        <p:spPr bwMode="auto">
          <a:xfrm>
            <a:off x="1774032" y="6426071"/>
            <a:ext cx="3863327" cy="606544"/>
          </a:xfrm>
          <a:prstGeom prst="round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a-IR" dirty="0">
                <a:cs typeface="B Titr" pitchFamily="2" charset="-78"/>
              </a:rPr>
              <a:t>پرهیز از افراط و تفریط</a:t>
            </a:r>
            <a:endParaRPr lang="en-US" dirty="0">
              <a:cs typeface="B Titr" pitchFamily="2" charset="-78"/>
            </a:endParaRPr>
          </a:p>
        </p:txBody>
      </p:sp>
      <p:cxnSp>
        <p:nvCxnSpPr>
          <p:cNvPr id="9" name="Straight Connector 8"/>
          <p:cNvCxnSpPr>
            <a:stCxn id="33" idx="3"/>
            <a:endCxn id="2" idx="3"/>
          </p:cNvCxnSpPr>
          <p:nvPr/>
        </p:nvCxnSpPr>
        <p:spPr bwMode="auto">
          <a:xfrm>
            <a:off x="5637359" y="1868607"/>
            <a:ext cx="314526" cy="206403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a:stCxn id="3" idx="1"/>
            <a:endCxn id="2" idx="3"/>
          </p:cNvCxnSpPr>
          <p:nvPr/>
        </p:nvCxnSpPr>
        <p:spPr bwMode="auto">
          <a:xfrm flipH="1">
            <a:off x="5951885" y="1868607"/>
            <a:ext cx="275480" cy="206403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a:stCxn id="34" idx="3"/>
            <a:endCxn id="2" idx="3"/>
          </p:cNvCxnSpPr>
          <p:nvPr/>
        </p:nvCxnSpPr>
        <p:spPr bwMode="auto">
          <a:xfrm>
            <a:off x="5626196" y="2588687"/>
            <a:ext cx="325689" cy="134395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a:stCxn id="22" idx="1"/>
            <a:endCxn id="2" idx="3"/>
          </p:cNvCxnSpPr>
          <p:nvPr/>
        </p:nvCxnSpPr>
        <p:spPr bwMode="auto">
          <a:xfrm flipH="1">
            <a:off x="5951885" y="2588687"/>
            <a:ext cx="264317" cy="134395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a:stCxn id="35" idx="3"/>
            <a:endCxn id="2" idx="3"/>
          </p:cNvCxnSpPr>
          <p:nvPr/>
        </p:nvCxnSpPr>
        <p:spPr bwMode="auto">
          <a:xfrm>
            <a:off x="5626195" y="3347631"/>
            <a:ext cx="325690" cy="58501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p:cNvCxnSpPr>
            <a:stCxn id="23" idx="1"/>
            <a:endCxn id="2" idx="3"/>
          </p:cNvCxnSpPr>
          <p:nvPr/>
        </p:nvCxnSpPr>
        <p:spPr bwMode="auto">
          <a:xfrm flipH="1">
            <a:off x="5951885" y="3347631"/>
            <a:ext cx="264317" cy="58501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p:cNvCxnSpPr>
            <a:stCxn id="36" idx="3"/>
            <a:endCxn id="2" idx="1"/>
          </p:cNvCxnSpPr>
          <p:nvPr/>
        </p:nvCxnSpPr>
        <p:spPr bwMode="auto">
          <a:xfrm flipV="1">
            <a:off x="5648522" y="4698365"/>
            <a:ext cx="303363" cy="55195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a:stCxn id="37" idx="3"/>
            <a:endCxn id="2" idx="1"/>
          </p:cNvCxnSpPr>
          <p:nvPr/>
        </p:nvCxnSpPr>
        <p:spPr bwMode="auto">
          <a:xfrm flipV="1">
            <a:off x="5637359" y="4698365"/>
            <a:ext cx="314526" cy="127203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p:cNvCxnSpPr>
            <a:stCxn id="38" idx="3"/>
            <a:endCxn id="2" idx="1"/>
          </p:cNvCxnSpPr>
          <p:nvPr/>
        </p:nvCxnSpPr>
        <p:spPr bwMode="auto">
          <a:xfrm flipV="1">
            <a:off x="5637359" y="4698365"/>
            <a:ext cx="314526" cy="20309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p:cNvCxnSpPr>
            <a:stCxn id="24" idx="1"/>
            <a:endCxn id="2" idx="1"/>
          </p:cNvCxnSpPr>
          <p:nvPr/>
        </p:nvCxnSpPr>
        <p:spPr bwMode="auto">
          <a:xfrm flipH="1" flipV="1">
            <a:off x="5951885" y="4698365"/>
            <a:ext cx="286643" cy="55195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p:cNvCxnSpPr>
            <a:stCxn id="25" idx="1"/>
            <a:endCxn id="2" idx="1"/>
          </p:cNvCxnSpPr>
          <p:nvPr/>
        </p:nvCxnSpPr>
        <p:spPr bwMode="auto">
          <a:xfrm flipH="1" flipV="1">
            <a:off x="5951885" y="4698365"/>
            <a:ext cx="275480" cy="127203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76"/>
          <p:cNvCxnSpPr>
            <a:stCxn id="26" idx="1"/>
            <a:endCxn id="2" idx="1"/>
          </p:cNvCxnSpPr>
          <p:nvPr/>
        </p:nvCxnSpPr>
        <p:spPr bwMode="auto">
          <a:xfrm flipH="1" flipV="1">
            <a:off x="5951885" y="4698365"/>
            <a:ext cx="275480" cy="20309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1865654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wipe(down)">
                                      <p:cBhvr>
                                        <p:cTn id="25" dur="580">
                                          <p:stCondLst>
                                            <p:cond delay="0"/>
                                          </p:stCondLst>
                                        </p:cTn>
                                        <p:tgtEl>
                                          <p:spTgt spid="22">
                                            <p:txEl>
                                              <p:pRg st="0" end="0"/>
                                            </p:txEl>
                                          </p:spTgt>
                                        </p:tgtEl>
                                      </p:cBhvr>
                                    </p:animEffect>
                                    <p:anim calcmode="lin" valueType="num">
                                      <p:cBhvr>
                                        <p:cTn id="26" dur="1822" tmFilter="0,0; 0.14,0.36; 0.43,0.73; 0.71,0.91; 1.0,1.0">
                                          <p:stCondLst>
                                            <p:cond delay="0"/>
                                          </p:stCondLst>
                                        </p:cTn>
                                        <p:tgtEl>
                                          <p:spTgt spid="22">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2">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2">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2">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2">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2">
                                            <p:txEl>
                                              <p:pRg st="0" end="0"/>
                                            </p:txEl>
                                          </p:spTgt>
                                        </p:tgtEl>
                                      </p:cBhvr>
                                      <p:to x="100000" y="60000"/>
                                    </p:animScale>
                                    <p:animScale>
                                      <p:cBhvr>
                                        <p:cTn id="32" dur="166" decel="50000">
                                          <p:stCondLst>
                                            <p:cond delay="676"/>
                                          </p:stCondLst>
                                        </p:cTn>
                                        <p:tgtEl>
                                          <p:spTgt spid="22">
                                            <p:txEl>
                                              <p:pRg st="0" end="0"/>
                                            </p:txEl>
                                          </p:spTgt>
                                        </p:tgtEl>
                                      </p:cBhvr>
                                      <p:to x="100000" y="100000"/>
                                    </p:animScale>
                                    <p:animScale>
                                      <p:cBhvr>
                                        <p:cTn id="33" dur="26">
                                          <p:stCondLst>
                                            <p:cond delay="1312"/>
                                          </p:stCondLst>
                                        </p:cTn>
                                        <p:tgtEl>
                                          <p:spTgt spid="22">
                                            <p:txEl>
                                              <p:pRg st="0" end="0"/>
                                            </p:txEl>
                                          </p:spTgt>
                                        </p:tgtEl>
                                      </p:cBhvr>
                                      <p:to x="100000" y="80000"/>
                                    </p:animScale>
                                    <p:animScale>
                                      <p:cBhvr>
                                        <p:cTn id="34" dur="166" decel="50000">
                                          <p:stCondLst>
                                            <p:cond delay="1338"/>
                                          </p:stCondLst>
                                        </p:cTn>
                                        <p:tgtEl>
                                          <p:spTgt spid="22">
                                            <p:txEl>
                                              <p:pRg st="0" end="0"/>
                                            </p:txEl>
                                          </p:spTgt>
                                        </p:tgtEl>
                                      </p:cBhvr>
                                      <p:to x="100000" y="100000"/>
                                    </p:animScale>
                                    <p:animScale>
                                      <p:cBhvr>
                                        <p:cTn id="35" dur="26">
                                          <p:stCondLst>
                                            <p:cond delay="1642"/>
                                          </p:stCondLst>
                                        </p:cTn>
                                        <p:tgtEl>
                                          <p:spTgt spid="22">
                                            <p:txEl>
                                              <p:pRg st="0" end="0"/>
                                            </p:txEl>
                                          </p:spTgt>
                                        </p:tgtEl>
                                      </p:cBhvr>
                                      <p:to x="100000" y="90000"/>
                                    </p:animScale>
                                    <p:animScale>
                                      <p:cBhvr>
                                        <p:cTn id="36" dur="166" decel="50000">
                                          <p:stCondLst>
                                            <p:cond delay="1668"/>
                                          </p:stCondLst>
                                        </p:cTn>
                                        <p:tgtEl>
                                          <p:spTgt spid="22">
                                            <p:txEl>
                                              <p:pRg st="0" end="0"/>
                                            </p:txEl>
                                          </p:spTgt>
                                        </p:tgtEl>
                                      </p:cBhvr>
                                      <p:to x="100000" y="100000"/>
                                    </p:animScale>
                                    <p:animScale>
                                      <p:cBhvr>
                                        <p:cTn id="37" dur="26">
                                          <p:stCondLst>
                                            <p:cond delay="1808"/>
                                          </p:stCondLst>
                                        </p:cTn>
                                        <p:tgtEl>
                                          <p:spTgt spid="22">
                                            <p:txEl>
                                              <p:pRg st="0" end="0"/>
                                            </p:txEl>
                                          </p:spTgt>
                                        </p:tgtEl>
                                      </p:cBhvr>
                                      <p:to x="100000" y="95000"/>
                                    </p:animScale>
                                    <p:animScale>
                                      <p:cBhvr>
                                        <p:cTn id="38" dur="166" decel="50000">
                                          <p:stCondLst>
                                            <p:cond delay="1834"/>
                                          </p:stCondLst>
                                        </p:cTn>
                                        <p:tgtEl>
                                          <p:spTgt spid="22">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3">
                                            <p:txEl>
                                              <p:pRg st="0" end="0"/>
                                            </p:txEl>
                                          </p:spTgt>
                                        </p:tgtEl>
                                        <p:attrNameLst>
                                          <p:attrName>style.visibility</p:attrName>
                                        </p:attrNameLst>
                                      </p:cBhvr>
                                      <p:to>
                                        <p:strVal val="visible"/>
                                      </p:to>
                                    </p:set>
                                    <p:animEffect transition="in" filter="wipe(down)">
                                      <p:cBhvr>
                                        <p:cTn id="43" dur="580">
                                          <p:stCondLst>
                                            <p:cond delay="0"/>
                                          </p:stCondLst>
                                        </p:cTn>
                                        <p:tgtEl>
                                          <p:spTgt spid="23">
                                            <p:txEl>
                                              <p:pRg st="0" end="0"/>
                                            </p:txEl>
                                          </p:spTgt>
                                        </p:tgtEl>
                                      </p:cBhvr>
                                    </p:animEffect>
                                    <p:anim calcmode="lin" valueType="num">
                                      <p:cBhvr>
                                        <p:cTn id="44" dur="1822" tmFilter="0,0; 0.14,0.36; 0.43,0.73; 0.71,0.91; 1.0,1.0">
                                          <p:stCondLst>
                                            <p:cond delay="0"/>
                                          </p:stCondLst>
                                        </p:cTn>
                                        <p:tgtEl>
                                          <p:spTgt spid="23">
                                            <p:txEl>
                                              <p:pRg st="0" end="0"/>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3">
                                            <p:txEl>
                                              <p:pRg st="0" end="0"/>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3">
                                            <p:txEl>
                                              <p:pRg st="0" end="0"/>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3">
                                            <p:txEl>
                                              <p:pRg st="0" end="0"/>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3">
                                            <p:txEl>
                                              <p:pRg st="0" end="0"/>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3">
                                            <p:txEl>
                                              <p:pRg st="0" end="0"/>
                                            </p:txEl>
                                          </p:spTgt>
                                        </p:tgtEl>
                                      </p:cBhvr>
                                      <p:to x="100000" y="60000"/>
                                    </p:animScale>
                                    <p:animScale>
                                      <p:cBhvr>
                                        <p:cTn id="50" dur="166" decel="50000">
                                          <p:stCondLst>
                                            <p:cond delay="676"/>
                                          </p:stCondLst>
                                        </p:cTn>
                                        <p:tgtEl>
                                          <p:spTgt spid="23">
                                            <p:txEl>
                                              <p:pRg st="0" end="0"/>
                                            </p:txEl>
                                          </p:spTgt>
                                        </p:tgtEl>
                                      </p:cBhvr>
                                      <p:to x="100000" y="100000"/>
                                    </p:animScale>
                                    <p:animScale>
                                      <p:cBhvr>
                                        <p:cTn id="51" dur="26">
                                          <p:stCondLst>
                                            <p:cond delay="1312"/>
                                          </p:stCondLst>
                                        </p:cTn>
                                        <p:tgtEl>
                                          <p:spTgt spid="23">
                                            <p:txEl>
                                              <p:pRg st="0" end="0"/>
                                            </p:txEl>
                                          </p:spTgt>
                                        </p:tgtEl>
                                      </p:cBhvr>
                                      <p:to x="100000" y="80000"/>
                                    </p:animScale>
                                    <p:animScale>
                                      <p:cBhvr>
                                        <p:cTn id="52" dur="166" decel="50000">
                                          <p:stCondLst>
                                            <p:cond delay="1338"/>
                                          </p:stCondLst>
                                        </p:cTn>
                                        <p:tgtEl>
                                          <p:spTgt spid="23">
                                            <p:txEl>
                                              <p:pRg st="0" end="0"/>
                                            </p:txEl>
                                          </p:spTgt>
                                        </p:tgtEl>
                                      </p:cBhvr>
                                      <p:to x="100000" y="100000"/>
                                    </p:animScale>
                                    <p:animScale>
                                      <p:cBhvr>
                                        <p:cTn id="53" dur="26">
                                          <p:stCondLst>
                                            <p:cond delay="1642"/>
                                          </p:stCondLst>
                                        </p:cTn>
                                        <p:tgtEl>
                                          <p:spTgt spid="23">
                                            <p:txEl>
                                              <p:pRg st="0" end="0"/>
                                            </p:txEl>
                                          </p:spTgt>
                                        </p:tgtEl>
                                      </p:cBhvr>
                                      <p:to x="100000" y="90000"/>
                                    </p:animScale>
                                    <p:animScale>
                                      <p:cBhvr>
                                        <p:cTn id="54" dur="166" decel="50000">
                                          <p:stCondLst>
                                            <p:cond delay="1668"/>
                                          </p:stCondLst>
                                        </p:cTn>
                                        <p:tgtEl>
                                          <p:spTgt spid="23">
                                            <p:txEl>
                                              <p:pRg st="0" end="0"/>
                                            </p:txEl>
                                          </p:spTgt>
                                        </p:tgtEl>
                                      </p:cBhvr>
                                      <p:to x="100000" y="100000"/>
                                    </p:animScale>
                                    <p:animScale>
                                      <p:cBhvr>
                                        <p:cTn id="55" dur="26">
                                          <p:stCondLst>
                                            <p:cond delay="1808"/>
                                          </p:stCondLst>
                                        </p:cTn>
                                        <p:tgtEl>
                                          <p:spTgt spid="23">
                                            <p:txEl>
                                              <p:pRg st="0" end="0"/>
                                            </p:txEl>
                                          </p:spTgt>
                                        </p:tgtEl>
                                      </p:cBhvr>
                                      <p:to x="100000" y="95000"/>
                                    </p:animScale>
                                    <p:animScale>
                                      <p:cBhvr>
                                        <p:cTn id="56" dur="166" decel="50000">
                                          <p:stCondLst>
                                            <p:cond delay="1834"/>
                                          </p:stCondLst>
                                        </p:cTn>
                                        <p:tgtEl>
                                          <p:spTgt spid="23">
                                            <p:txEl>
                                              <p:pRg st="0" end="0"/>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3">
                                            <p:txEl>
                                              <p:pRg st="0" end="0"/>
                                            </p:txEl>
                                          </p:spTgt>
                                        </p:tgtEl>
                                        <p:attrNameLst>
                                          <p:attrName>style.visibility</p:attrName>
                                        </p:attrNameLst>
                                      </p:cBhvr>
                                      <p:to>
                                        <p:strVal val="visible"/>
                                      </p:to>
                                    </p:set>
                                    <p:animEffect transition="in" filter="wipe(down)">
                                      <p:cBhvr>
                                        <p:cTn id="61" dur="580">
                                          <p:stCondLst>
                                            <p:cond delay="0"/>
                                          </p:stCondLst>
                                        </p:cTn>
                                        <p:tgtEl>
                                          <p:spTgt spid="33">
                                            <p:txEl>
                                              <p:pRg st="0" end="0"/>
                                            </p:txEl>
                                          </p:spTgt>
                                        </p:tgtEl>
                                      </p:cBhvr>
                                    </p:animEffect>
                                    <p:anim calcmode="lin" valueType="num">
                                      <p:cBhvr>
                                        <p:cTn id="62" dur="1822" tmFilter="0,0; 0.14,0.36; 0.43,0.73; 0.71,0.91; 1.0,1.0">
                                          <p:stCondLst>
                                            <p:cond delay="0"/>
                                          </p:stCondLst>
                                        </p:cTn>
                                        <p:tgtEl>
                                          <p:spTgt spid="33">
                                            <p:txEl>
                                              <p:pRg st="0" end="0"/>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3">
                                            <p:txEl>
                                              <p:pRg st="0" end="0"/>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3">
                                            <p:txEl>
                                              <p:pRg st="0" end="0"/>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3">
                                            <p:txEl>
                                              <p:pRg st="0" end="0"/>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3">
                                            <p:txEl>
                                              <p:pRg st="0" end="0"/>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3">
                                            <p:txEl>
                                              <p:pRg st="0" end="0"/>
                                            </p:txEl>
                                          </p:spTgt>
                                        </p:tgtEl>
                                      </p:cBhvr>
                                      <p:to x="100000" y="60000"/>
                                    </p:animScale>
                                    <p:animScale>
                                      <p:cBhvr>
                                        <p:cTn id="68" dur="166" decel="50000">
                                          <p:stCondLst>
                                            <p:cond delay="676"/>
                                          </p:stCondLst>
                                        </p:cTn>
                                        <p:tgtEl>
                                          <p:spTgt spid="33">
                                            <p:txEl>
                                              <p:pRg st="0" end="0"/>
                                            </p:txEl>
                                          </p:spTgt>
                                        </p:tgtEl>
                                      </p:cBhvr>
                                      <p:to x="100000" y="100000"/>
                                    </p:animScale>
                                    <p:animScale>
                                      <p:cBhvr>
                                        <p:cTn id="69" dur="26">
                                          <p:stCondLst>
                                            <p:cond delay="1312"/>
                                          </p:stCondLst>
                                        </p:cTn>
                                        <p:tgtEl>
                                          <p:spTgt spid="33">
                                            <p:txEl>
                                              <p:pRg st="0" end="0"/>
                                            </p:txEl>
                                          </p:spTgt>
                                        </p:tgtEl>
                                      </p:cBhvr>
                                      <p:to x="100000" y="80000"/>
                                    </p:animScale>
                                    <p:animScale>
                                      <p:cBhvr>
                                        <p:cTn id="70" dur="166" decel="50000">
                                          <p:stCondLst>
                                            <p:cond delay="1338"/>
                                          </p:stCondLst>
                                        </p:cTn>
                                        <p:tgtEl>
                                          <p:spTgt spid="33">
                                            <p:txEl>
                                              <p:pRg st="0" end="0"/>
                                            </p:txEl>
                                          </p:spTgt>
                                        </p:tgtEl>
                                      </p:cBhvr>
                                      <p:to x="100000" y="100000"/>
                                    </p:animScale>
                                    <p:animScale>
                                      <p:cBhvr>
                                        <p:cTn id="71" dur="26">
                                          <p:stCondLst>
                                            <p:cond delay="1642"/>
                                          </p:stCondLst>
                                        </p:cTn>
                                        <p:tgtEl>
                                          <p:spTgt spid="33">
                                            <p:txEl>
                                              <p:pRg st="0" end="0"/>
                                            </p:txEl>
                                          </p:spTgt>
                                        </p:tgtEl>
                                      </p:cBhvr>
                                      <p:to x="100000" y="90000"/>
                                    </p:animScale>
                                    <p:animScale>
                                      <p:cBhvr>
                                        <p:cTn id="72" dur="166" decel="50000">
                                          <p:stCondLst>
                                            <p:cond delay="1668"/>
                                          </p:stCondLst>
                                        </p:cTn>
                                        <p:tgtEl>
                                          <p:spTgt spid="33">
                                            <p:txEl>
                                              <p:pRg st="0" end="0"/>
                                            </p:txEl>
                                          </p:spTgt>
                                        </p:tgtEl>
                                      </p:cBhvr>
                                      <p:to x="100000" y="100000"/>
                                    </p:animScale>
                                    <p:animScale>
                                      <p:cBhvr>
                                        <p:cTn id="73" dur="26">
                                          <p:stCondLst>
                                            <p:cond delay="1808"/>
                                          </p:stCondLst>
                                        </p:cTn>
                                        <p:tgtEl>
                                          <p:spTgt spid="33">
                                            <p:txEl>
                                              <p:pRg st="0" end="0"/>
                                            </p:txEl>
                                          </p:spTgt>
                                        </p:tgtEl>
                                      </p:cBhvr>
                                      <p:to x="100000" y="95000"/>
                                    </p:animScale>
                                    <p:animScale>
                                      <p:cBhvr>
                                        <p:cTn id="74" dur="166" decel="50000">
                                          <p:stCondLst>
                                            <p:cond delay="1834"/>
                                          </p:stCondLst>
                                        </p:cTn>
                                        <p:tgtEl>
                                          <p:spTgt spid="33">
                                            <p:txEl>
                                              <p:pRg st="0" end="0"/>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4">
                                            <p:txEl>
                                              <p:pRg st="0" end="0"/>
                                            </p:txEl>
                                          </p:spTgt>
                                        </p:tgtEl>
                                        <p:attrNameLst>
                                          <p:attrName>style.visibility</p:attrName>
                                        </p:attrNameLst>
                                      </p:cBhvr>
                                      <p:to>
                                        <p:strVal val="visible"/>
                                      </p:to>
                                    </p:set>
                                    <p:animEffect transition="in" filter="wipe(down)">
                                      <p:cBhvr>
                                        <p:cTn id="79" dur="580">
                                          <p:stCondLst>
                                            <p:cond delay="0"/>
                                          </p:stCondLst>
                                        </p:cTn>
                                        <p:tgtEl>
                                          <p:spTgt spid="34">
                                            <p:txEl>
                                              <p:pRg st="0" end="0"/>
                                            </p:txEl>
                                          </p:spTgt>
                                        </p:tgtEl>
                                      </p:cBhvr>
                                    </p:animEffect>
                                    <p:anim calcmode="lin" valueType="num">
                                      <p:cBhvr>
                                        <p:cTn id="80" dur="1822" tmFilter="0,0; 0.14,0.36; 0.43,0.73; 0.71,0.91; 1.0,1.0">
                                          <p:stCondLst>
                                            <p:cond delay="0"/>
                                          </p:stCondLst>
                                        </p:cTn>
                                        <p:tgtEl>
                                          <p:spTgt spid="34">
                                            <p:txEl>
                                              <p:pRg st="0" end="0"/>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4">
                                            <p:txEl>
                                              <p:pRg st="0" end="0"/>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4">
                                            <p:txEl>
                                              <p:pRg st="0" end="0"/>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4">
                                            <p:txEl>
                                              <p:pRg st="0" end="0"/>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4">
                                            <p:txEl>
                                              <p:pRg st="0" end="0"/>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4">
                                            <p:txEl>
                                              <p:pRg st="0" end="0"/>
                                            </p:txEl>
                                          </p:spTgt>
                                        </p:tgtEl>
                                      </p:cBhvr>
                                      <p:to x="100000" y="60000"/>
                                    </p:animScale>
                                    <p:animScale>
                                      <p:cBhvr>
                                        <p:cTn id="86" dur="166" decel="50000">
                                          <p:stCondLst>
                                            <p:cond delay="676"/>
                                          </p:stCondLst>
                                        </p:cTn>
                                        <p:tgtEl>
                                          <p:spTgt spid="34">
                                            <p:txEl>
                                              <p:pRg st="0" end="0"/>
                                            </p:txEl>
                                          </p:spTgt>
                                        </p:tgtEl>
                                      </p:cBhvr>
                                      <p:to x="100000" y="100000"/>
                                    </p:animScale>
                                    <p:animScale>
                                      <p:cBhvr>
                                        <p:cTn id="87" dur="26">
                                          <p:stCondLst>
                                            <p:cond delay="1312"/>
                                          </p:stCondLst>
                                        </p:cTn>
                                        <p:tgtEl>
                                          <p:spTgt spid="34">
                                            <p:txEl>
                                              <p:pRg st="0" end="0"/>
                                            </p:txEl>
                                          </p:spTgt>
                                        </p:tgtEl>
                                      </p:cBhvr>
                                      <p:to x="100000" y="80000"/>
                                    </p:animScale>
                                    <p:animScale>
                                      <p:cBhvr>
                                        <p:cTn id="88" dur="166" decel="50000">
                                          <p:stCondLst>
                                            <p:cond delay="1338"/>
                                          </p:stCondLst>
                                        </p:cTn>
                                        <p:tgtEl>
                                          <p:spTgt spid="34">
                                            <p:txEl>
                                              <p:pRg st="0" end="0"/>
                                            </p:txEl>
                                          </p:spTgt>
                                        </p:tgtEl>
                                      </p:cBhvr>
                                      <p:to x="100000" y="100000"/>
                                    </p:animScale>
                                    <p:animScale>
                                      <p:cBhvr>
                                        <p:cTn id="89" dur="26">
                                          <p:stCondLst>
                                            <p:cond delay="1642"/>
                                          </p:stCondLst>
                                        </p:cTn>
                                        <p:tgtEl>
                                          <p:spTgt spid="34">
                                            <p:txEl>
                                              <p:pRg st="0" end="0"/>
                                            </p:txEl>
                                          </p:spTgt>
                                        </p:tgtEl>
                                      </p:cBhvr>
                                      <p:to x="100000" y="90000"/>
                                    </p:animScale>
                                    <p:animScale>
                                      <p:cBhvr>
                                        <p:cTn id="90" dur="166" decel="50000">
                                          <p:stCondLst>
                                            <p:cond delay="1668"/>
                                          </p:stCondLst>
                                        </p:cTn>
                                        <p:tgtEl>
                                          <p:spTgt spid="34">
                                            <p:txEl>
                                              <p:pRg st="0" end="0"/>
                                            </p:txEl>
                                          </p:spTgt>
                                        </p:tgtEl>
                                      </p:cBhvr>
                                      <p:to x="100000" y="100000"/>
                                    </p:animScale>
                                    <p:animScale>
                                      <p:cBhvr>
                                        <p:cTn id="91" dur="26">
                                          <p:stCondLst>
                                            <p:cond delay="1808"/>
                                          </p:stCondLst>
                                        </p:cTn>
                                        <p:tgtEl>
                                          <p:spTgt spid="34">
                                            <p:txEl>
                                              <p:pRg st="0" end="0"/>
                                            </p:txEl>
                                          </p:spTgt>
                                        </p:tgtEl>
                                      </p:cBhvr>
                                      <p:to x="100000" y="95000"/>
                                    </p:animScale>
                                    <p:animScale>
                                      <p:cBhvr>
                                        <p:cTn id="92" dur="166" decel="50000">
                                          <p:stCondLst>
                                            <p:cond delay="1834"/>
                                          </p:stCondLst>
                                        </p:cTn>
                                        <p:tgtEl>
                                          <p:spTgt spid="34">
                                            <p:txEl>
                                              <p:pRg st="0" end="0"/>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35">
                                            <p:txEl>
                                              <p:pRg st="0" end="0"/>
                                            </p:txEl>
                                          </p:spTgt>
                                        </p:tgtEl>
                                        <p:attrNameLst>
                                          <p:attrName>style.visibility</p:attrName>
                                        </p:attrNameLst>
                                      </p:cBhvr>
                                      <p:to>
                                        <p:strVal val="visible"/>
                                      </p:to>
                                    </p:set>
                                    <p:animEffect transition="in" filter="wipe(down)">
                                      <p:cBhvr>
                                        <p:cTn id="97" dur="580">
                                          <p:stCondLst>
                                            <p:cond delay="0"/>
                                          </p:stCondLst>
                                        </p:cTn>
                                        <p:tgtEl>
                                          <p:spTgt spid="35">
                                            <p:txEl>
                                              <p:pRg st="0" end="0"/>
                                            </p:txEl>
                                          </p:spTgt>
                                        </p:tgtEl>
                                      </p:cBhvr>
                                    </p:animEffect>
                                    <p:anim calcmode="lin" valueType="num">
                                      <p:cBhvr>
                                        <p:cTn id="98" dur="1822" tmFilter="0,0; 0.14,0.36; 0.43,0.73; 0.71,0.91; 1.0,1.0">
                                          <p:stCondLst>
                                            <p:cond delay="0"/>
                                          </p:stCondLst>
                                        </p:cTn>
                                        <p:tgtEl>
                                          <p:spTgt spid="35">
                                            <p:txEl>
                                              <p:pRg st="0" end="0"/>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5">
                                            <p:txEl>
                                              <p:pRg st="0" end="0"/>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5">
                                            <p:txEl>
                                              <p:pRg st="0" end="0"/>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5">
                                            <p:txEl>
                                              <p:pRg st="0" end="0"/>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5">
                                            <p:txEl>
                                              <p:pRg st="0" end="0"/>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5">
                                            <p:txEl>
                                              <p:pRg st="0" end="0"/>
                                            </p:txEl>
                                          </p:spTgt>
                                        </p:tgtEl>
                                      </p:cBhvr>
                                      <p:to x="100000" y="60000"/>
                                    </p:animScale>
                                    <p:animScale>
                                      <p:cBhvr>
                                        <p:cTn id="104" dur="166" decel="50000">
                                          <p:stCondLst>
                                            <p:cond delay="676"/>
                                          </p:stCondLst>
                                        </p:cTn>
                                        <p:tgtEl>
                                          <p:spTgt spid="35">
                                            <p:txEl>
                                              <p:pRg st="0" end="0"/>
                                            </p:txEl>
                                          </p:spTgt>
                                        </p:tgtEl>
                                      </p:cBhvr>
                                      <p:to x="100000" y="100000"/>
                                    </p:animScale>
                                    <p:animScale>
                                      <p:cBhvr>
                                        <p:cTn id="105" dur="26">
                                          <p:stCondLst>
                                            <p:cond delay="1312"/>
                                          </p:stCondLst>
                                        </p:cTn>
                                        <p:tgtEl>
                                          <p:spTgt spid="35">
                                            <p:txEl>
                                              <p:pRg st="0" end="0"/>
                                            </p:txEl>
                                          </p:spTgt>
                                        </p:tgtEl>
                                      </p:cBhvr>
                                      <p:to x="100000" y="80000"/>
                                    </p:animScale>
                                    <p:animScale>
                                      <p:cBhvr>
                                        <p:cTn id="106" dur="166" decel="50000">
                                          <p:stCondLst>
                                            <p:cond delay="1338"/>
                                          </p:stCondLst>
                                        </p:cTn>
                                        <p:tgtEl>
                                          <p:spTgt spid="35">
                                            <p:txEl>
                                              <p:pRg st="0" end="0"/>
                                            </p:txEl>
                                          </p:spTgt>
                                        </p:tgtEl>
                                      </p:cBhvr>
                                      <p:to x="100000" y="100000"/>
                                    </p:animScale>
                                    <p:animScale>
                                      <p:cBhvr>
                                        <p:cTn id="107" dur="26">
                                          <p:stCondLst>
                                            <p:cond delay="1642"/>
                                          </p:stCondLst>
                                        </p:cTn>
                                        <p:tgtEl>
                                          <p:spTgt spid="35">
                                            <p:txEl>
                                              <p:pRg st="0" end="0"/>
                                            </p:txEl>
                                          </p:spTgt>
                                        </p:tgtEl>
                                      </p:cBhvr>
                                      <p:to x="100000" y="90000"/>
                                    </p:animScale>
                                    <p:animScale>
                                      <p:cBhvr>
                                        <p:cTn id="108" dur="166" decel="50000">
                                          <p:stCondLst>
                                            <p:cond delay="1668"/>
                                          </p:stCondLst>
                                        </p:cTn>
                                        <p:tgtEl>
                                          <p:spTgt spid="35">
                                            <p:txEl>
                                              <p:pRg st="0" end="0"/>
                                            </p:txEl>
                                          </p:spTgt>
                                        </p:tgtEl>
                                      </p:cBhvr>
                                      <p:to x="100000" y="100000"/>
                                    </p:animScale>
                                    <p:animScale>
                                      <p:cBhvr>
                                        <p:cTn id="109" dur="26">
                                          <p:stCondLst>
                                            <p:cond delay="1808"/>
                                          </p:stCondLst>
                                        </p:cTn>
                                        <p:tgtEl>
                                          <p:spTgt spid="35">
                                            <p:txEl>
                                              <p:pRg st="0" end="0"/>
                                            </p:txEl>
                                          </p:spTgt>
                                        </p:tgtEl>
                                      </p:cBhvr>
                                      <p:to x="100000" y="95000"/>
                                    </p:animScale>
                                    <p:animScale>
                                      <p:cBhvr>
                                        <p:cTn id="110" dur="166" decel="50000">
                                          <p:stCondLst>
                                            <p:cond delay="1834"/>
                                          </p:stCondLst>
                                        </p:cTn>
                                        <p:tgtEl>
                                          <p:spTgt spid="35">
                                            <p:txEl>
                                              <p:pRg st="0" end="0"/>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24">
                                            <p:txEl>
                                              <p:pRg st="0" end="0"/>
                                            </p:txEl>
                                          </p:spTgt>
                                        </p:tgtEl>
                                        <p:attrNameLst>
                                          <p:attrName>style.visibility</p:attrName>
                                        </p:attrNameLst>
                                      </p:cBhvr>
                                      <p:to>
                                        <p:strVal val="visible"/>
                                      </p:to>
                                    </p:set>
                                    <p:animEffect transition="in" filter="wipe(down)">
                                      <p:cBhvr>
                                        <p:cTn id="115" dur="580">
                                          <p:stCondLst>
                                            <p:cond delay="0"/>
                                          </p:stCondLst>
                                        </p:cTn>
                                        <p:tgtEl>
                                          <p:spTgt spid="24">
                                            <p:txEl>
                                              <p:pRg st="0" end="0"/>
                                            </p:txEl>
                                          </p:spTgt>
                                        </p:tgtEl>
                                      </p:cBhvr>
                                    </p:animEffect>
                                    <p:anim calcmode="lin" valueType="num">
                                      <p:cBhvr>
                                        <p:cTn id="116" dur="1822" tmFilter="0,0; 0.14,0.36; 0.43,0.73; 0.71,0.91; 1.0,1.0">
                                          <p:stCondLst>
                                            <p:cond delay="0"/>
                                          </p:stCondLst>
                                        </p:cTn>
                                        <p:tgtEl>
                                          <p:spTgt spid="24">
                                            <p:txEl>
                                              <p:pRg st="0" end="0"/>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24">
                                            <p:txEl>
                                              <p:pRg st="0" end="0"/>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24">
                                            <p:txEl>
                                              <p:pRg st="0" end="0"/>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24">
                                            <p:txEl>
                                              <p:pRg st="0" end="0"/>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24">
                                            <p:txEl>
                                              <p:pRg st="0" end="0"/>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24">
                                            <p:txEl>
                                              <p:pRg st="0" end="0"/>
                                            </p:txEl>
                                          </p:spTgt>
                                        </p:tgtEl>
                                      </p:cBhvr>
                                      <p:to x="100000" y="60000"/>
                                    </p:animScale>
                                    <p:animScale>
                                      <p:cBhvr>
                                        <p:cTn id="122" dur="166" decel="50000">
                                          <p:stCondLst>
                                            <p:cond delay="676"/>
                                          </p:stCondLst>
                                        </p:cTn>
                                        <p:tgtEl>
                                          <p:spTgt spid="24">
                                            <p:txEl>
                                              <p:pRg st="0" end="0"/>
                                            </p:txEl>
                                          </p:spTgt>
                                        </p:tgtEl>
                                      </p:cBhvr>
                                      <p:to x="100000" y="100000"/>
                                    </p:animScale>
                                    <p:animScale>
                                      <p:cBhvr>
                                        <p:cTn id="123" dur="26">
                                          <p:stCondLst>
                                            <p:cond delay="1312"/>
                                          </p:stCondLst>
                                        </p:cTn>
                                        <p:tgtEl>
                                          <p:spTgt spid="24">
                                            <p:txEl>
                                              <p:pRg st="0" end="0"/>
                                            </p:txEl>
                                          </p:spTgt>
                                        </p:tgtEl>
                                      </p:cBhvr>
                                      <p:to x="100000" y="80000"/>
                                    </p:animScale>
                                    <p:animScale>
                                      <p:cBhvr>
                                        <p:cTn id="124" dur="166" decel="50000">
                                          <p:stCondLst>
                                            <p:cond delay="1338"/>
                                          </p:stCondLst>
                                        </p:cTn>
                                        <p:tgtEl>
                                          <p:spTgt spid="24">
                                            <p:txEl>
                                              <p:pRg st="0" end="0"/>
                                            </p:txEl>
                                          </p:spTgt>
                                        </p:tgtEl>
                                      </p:cBhvr>
                                      <p:to x="100000" y="100000"/>
                                    </p:animScale>
                                    <p:animScale>
                                      <p:cBhvr>
                                        <p:cTn id="125" dur="26">
                                          <p:stCondLst>
                                            <p:cond delay="1642"/>
                                          </p:stCondLst>
                                        </p:cTn>
                                        <p:tgtEl>
                                          <p:spTgt spid="24">
                                            <p:txEl>
                                              <p:pRg st="0" end="0"/>
                                            </p:txEl>
                                          </p:spTgt>
                                        </p:tgtEl>
                                      </p:cBhvr>
                                      <p:to x="100000" y="90000"/>
                                    </p:animScale>
                                    <p:animScale>
                                      <p:cBhvr>
                                        <p:cTn id="126" dur="166" decel="50000">
                                          <p:stCondLst>
                                            <p:cond delay="1668"/>
                                          </p:stCondLst>
                                        </p:cTn>
                                        <p:tgtEl>
                                          <p:spTgt spid="24">
                                            <p:txEl>
                                              <p:pRg st="0" end="0"/>
                                            </p:txEl>
                                          </p:spTgt>
                                        </p:tgtEl>
                                      </p:cBhvr>
                                      <p:to x="100000" y="100000"/>
                                    </p:animScale>
                                    <p:animScale>
                                      <p:cBhvr>
                                        <p:cTn id="127" dur="26">
                                          <p:stCondLst>
                                            <p:cond delay="1808"/>
                                          </p:stCondLst>
                                        </p:cTn>
                                        <p:tgtEl>
                                          <p:spTgt spid="24">
                                            <p:txEl>
                                              <p:pRg st="0" end="0"/>
                                            </p:txEl>
                                          </p:spTgt>
                                        </p:tgtEl>
                                      </p:cBhvr>
                                      <p:to x="100000" y="95000"/>
                                    </p:animScale>
                                    <p:animScale>
                                      <p:cBhvr>
                                        <p:cTn id="128" dur="166" decel="50000">
                                          <p:stCondLst>
                                            <p:cond delay="1834"/>
                                          </p:stCondLst>
                                        </p:cTn>
                                        <p:tgtEl>
                                          <p:spTgt spid="24">
                                            <p:txEl>
                                              <p:pRg st="0" end="0"/>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nodeType="clickEffect">
                                  <p:stCondLst>
                                    <p:cond delay="0"/>
                                  </p:stCondLst>
                                  <p:childTnLst>
                                    <p:set>
                                      <p:cBhvr>
                                        <p:cTn id="132" dur="1" fill="hold">
                                          <p:stCondLst>
                                            <p:cond delay="0"/>
                                          </p:stCondLst>
                                        </p:cTn>
                                        <p:tgtEl>
                                          <p:spTgt spid="25">
                                            <p:txEl>
                                              <p:pRg st="0" end="0"/>
                                            </p:txEl>
                                          </p:spTgt>
                                        </p:tgtEl>
                                        <p:attrNameLst>
                                          <p:attrName>style.visibility</p:attrName>
                                        </p:attrNameLst>
                                      </p:cBhvr>
                                      <p:to>
                                        <p:strVal val="visible"/>
                                      </p:to>
                                    </p:set>
                                    <p:animEffect transition="in" filter="wipe(down)">
                                      <p:cBhvr>
                                        <p:cTn id="133" dur="580">
                                          <p:stCondLst>
                                            <p:cond delay="0"/>
                                          </p:stCondLst>
                                        </p:cTn>
                                        <p:tgtEl>
                                          <p:spTgt spid="25">
                                            <p:txEl>
                                              <p:pRg st="0" end="0"/>
                                            </p:txEl>
                                          </p:spTgt>
                                        </p:tgtEl>
                                      </p:cBhvr>
                                    </p:animEffect>
                                    <p:anim calcmode="lin" valueType="num">
                                      <p:cBhvr>
                                        <p:cTn id="134" dur="1822" tmFilter="0,0; 0.14,0.36; 0.43,0.73; 0.71,0.91; 1.0,1.0">
                                          <p:stCondLst>
                                            <p:cond delay="0"/>
                                          </p:stCondLst>
                                        </p:cTn>
                                        <p:tgtEl>
                                          <p:spTgt spid="25">
                                            <p:txEl>
                                              <p:pRg st="0" end="0"/>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25">
                                            <p:txEl>
                                              <p:pRg st="0" end="0"/>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25">
                                            <p:txEl>
                                              <p:pRg st="0" end="0"/>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25">
                                            <p:txEl>
                                              <p:pRg st="0" end="0"/>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25">
                                            <p:txEl>
                                              <p:pRg st="0" end="0"/>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25">
                                            <p:txEl>
                                              <p:pRg st="0" end="0"/>
                                            </p:txEl>
                                          </p:spTgt>
                                        </p:tgtEl>
                                      </p:cBhvr>
                                      <p:to x="100000" y="60000"/>
                                    </p:animScale>
                                    <p:animScale>
                                      <p:cBhvr>
                                        <p:cTn id="140" dur="166" decel="50000">
                                          <p:stCondLst>
                                            <p:cond delay="676"/>
                                          </p:stCondLst>
                                        </p:cTn>
                                        <p:tgtEl>
                                          <p:spTgt spid="25">
                                            <p:txEl>
                                              <p:pRg st="0" end="0"/>
                                            </p:txEl>
                                          </p:spTgt>
                                        </p:tgtEl>
                                      </p:cBhvr>
                                      <p:to x="100000" y="100000"/>
                                    </p:animScale>
                                    <p:animScale>
                                      <p:cBhvr>
                                        <p:cTn id="141" dur="26">
                                          <p:stCondLst>
                                            <p:cond delay="1312"/>
                                          </p:stCondLst>
                                        </p:cTn>
                                        <p:tgtEl>
                                          <p:spTgt spid="25">
                                            <p:txEl>
                                              <p:pRg st="0" end="0"/>
                                            </p:txEl>
                                          </p:spTgt>
                                        </p:tgtEl>
                                      </p:cBhvr>
                                      <p:to x="100000" y="80000"/>
                                    </p:animScale>
                                    <p:animScale>
                                      <p:cBhvr>
                                        <p:cTn id="142" dur="166" decel="50000">
                                          <p:stCondLst>
                                            <p:cond delay="1338"/>
                                          </p:stCondLst>
                                        </p:cTn>
                                        <p:tgtEl>
                                          <p:spTgt spid="25">
                                            <p:txEl>
                                              <p:pRg st="0" end="0"/>
                                            </p:txEl>
                                          </p:spTgt>
                                        </p:tgtEl>
                                      </p:cBhvr>
                                      <p:to x="100000" y="100000"/>
                                    </p:animScale>
                                    <p:animScale>
                                      <p:cBhvr>
                                        <p:cTn id="143" dur="26">
                                          <p:stCondLst>
                                            <p:cond delay="1642"/>
                                          </p:stCondLst>
                                        </p:cTn>
                                        <p:tgtEl>
                                          <p:spTgt spid="25">
                                            <p:txEl>
                                              <p:pRg st="0" end="0"/>
                                            </p:txEl>
                                          </p:spTgt>
                                        </p:tgtEl>
                                      </p:cBhvr>
                                      <p:to x="100000" y="90000"/>
                                    </p:animScale>
                                    <p:animScale>
                                      <p:cBhvr>
                                        <p:cTn id="144" dur="166" decel="50000">
                                          <p:stCondLst>
                                            <p:cond delay="1668"/>
                                          </p:stCondLst>
                                        </p:cTn>
                                        <p:tgtEl>
                                          <p:spTgt spid="25">
                                            <p:txEl>
                                              <p:pRg st="0" end="0"/>
                                            </p:txEl>
                                          </p:spTgt>
                                        </p:tgtEl>
                                      </p:cBhvr>
                                      <p:to x="100000" y="100000"/>
                                    </p:animScale>
                                    <p:animScale>
                                      <p:cBhvr>
                                        <p:cTn id="145" dur="26">
                                          <p:stCondLst>
                                            <p:cond delay="1808"/>
                                          </p:stCondLst>
                                        </p:cTn>
                                        <p:tgtEl>
                                          <p:spTgt spid="25">
                                            <p:txEl>
                                              <p:pRg st="0" end="0"/>
                                            </p:txEl>
                                          </p:spTgt>
                                        </p:tgtEl>
                                      </p:cBhvr>
                                      <p:to x="100000" y="95000"/>
                                    </p:animScale>
                                    <p:animScale>
                                      <p:cBhvr>
                                        <p:cTn id="146" dur="166" decel="50000">
                                          <p:stCondLst>
                                            <p:cond delay="1834"/>
                                          </p:stCondLst>
                                        </p:cTn>
                                        <p:tgtEl>
                                          <p:spTgt spid="25">
                                            <p:txEl>
                                              <p:pRg st="0" end="0"/>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nodeType="clickEffect">
                                  <p:stCondLst>
                                    <p:cond delay="0"/>
                                  </p:stCondLst>
                                  <p:childTnLst>
                                    <p:set>
                                      <p:cBhvr>
                                        <p:cTn id="150" dur="1" fill="hold">
                                          <p:stCondLst>
                                            <p:cond delay="0"/>
                                          </p:stCondLst>
                                        </p:cTn>
                                        <p:tgtEl>
                                          <p:spTgt spid="26">
                                            <p:txEl>
                                              <p:pRg st="0" end="0"/>
                                            </p:txEl>
                                          </p:spTgt>
                                        </p:tgtEl>
                                        <p:attrNameLst>
                                          <p:attrName>style.visibility</p:attrName>
                                        </p:attrNameLst>
                                      </p:cBhvr>
                                      <p:to>
                                        <p:strVal val="visible"/>
                                      </p:to>
                                    </p:set>
                                    <p:animEffect transition="in" filter="wipe(down)">
                                      <p:cBhvr>
                                        <p:cTn id="151" dur="580">
                                          <p:stCondLst>
                                            <p:cond delay="0"/>
                                          </p:stCondLst>
                                        </p:cTn>
                                        <p:tgtEl>
                                          <p:spTgt spid="26">
                                            <p:txEl>
                                              <p:pRg st="0" end="0"/>
                                            </p:txEl>
                                          </p:spTgt>
                                        </p:tgtEl>
                                      </p:cBhvr>
                                    </p:animEffect>
                                    <p:anim calcmode="lin" valueType="num">
                                      <p:cBhvr>
                                        <p:cTn id="152" dur="1822" tmFilter="0,0; 0.14,0.36; 0.43,0.73; 0.71,0.91; 1.0,1.0">
                                          <p:stCondLst>
                                            <p:cond delay="0"/>
                                          </p:stCondLst>
                                        </p:cTn>
                                        <p:tgtEl>
                                          <p:spTgt spid="26">
                                            <p:txEl>
                                              <p:pRg st="0" end="0"/>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26">
                                            <p:txEl>
                                              <p:pRg st="0" end="0"/>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26">
                                            <p:txEl>
                                              <p:pRg st="0" end="0"/>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26">
                                            <p:txEl>
                                              <p:pRg st="0" end="0"/>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26">
                                            <p:txEl>
                                              <p:pRg st="0" end="0"/>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26">
                                            <p:txEl>
                                              <p:pRg st="0" end="0"/>
                                            </p:txEl>
                                          </p:spTgt>
                                        </p:tgtEl>
                                      </p:cBhvr>
                                      <p:to x="100000" y="60000"/>
                                    </p:animScale>
                                    <p:animScale>
                                      <p:cBhvr>
                                        <p:cTn id="158" dur="166" decel="50000">
                                          <p:stCondLst>
                                            <p:cond delay="676"/>
                                          </p:stCondLst>
                                        </p:cTn>
                                        <p:tgtEl>
                                          <p:spTgt spid="26">
                                            <p:txEl>
                                              <p:pRg st="0" end="0"/>
                                            </p:txEl>
                                          </p:spTgt>
                                        </p:tgtEl>
                                      </p:cBhvr>
                                      <p:to x="100000" y="100000"/>
                                    </p:animScale>
                                    <p:animScale>
                                      <p:cBhvr>
                                        <p:cTn id="159" dur="26">
                                          <p:stCondLst>
                                            <p:cond delay="1312"/>
                                          </p:stCondLst>
                                        </p:cTn>
                                        <p:tgtEl>
                                          <p:spTgt spid="26">
                                            <p:txEl>
                                              <p:pRg st="0" end="0"/>
                                            </p:txEl>
                                          </p:spTgt>
                                        </p:tgtEl>
                                      </p:cBhvr>
                                      <p:to x="100000" y="80000"/>
                                    </p:animScale>
                                    <p:animScale>
                                      <p:cBhvr>
                                        <p:cTn id="160" dur="166" decel="50000">
                                          <p:stCondLst>
                                            <p:cond delay="1338"/>
                                          </p:stCondLst>
                                        </p:cTn>
                                        <p:tgtEl>
                                          <p:spTgt spid="26">
                                            <p:txEl>
                                              <p:pRg st="0" end="0"/>
                                            </p:txEl>
                                          </p:spTgt>
                                        </p:tgtEl>
                                      </p:cBhvr>
                                      <p:to x="100000" y="100000"/>
                                    </p:animScale>
                                    <p:animScale>
                                      <p:cBhvr>
                                        <p:cTn id="161" dur="26">
                                          <p:stCondLst>
                                            <p:cond delay="1642"/>
                                          </p:stCondLst>
                                        </p:cTn>
                                        <p:tgtEl>
                                          <p:spTgt spid="26">
                                            <p:txEl>
                                              <p:pRg st="0" end="0"/>
                                            </p:txEl>
                                          </p:spTgt>
                                        </p:tgtEl>
                                      </p:cBhvr>
                                      <p:to x="100000" y="90000"/>
                                    </p:animScale>
                                    <p:animScale>
                                      <p:cBhvr>
                                        <p:cTn id="162" dur="166" decel="50000">
                                          <p:stCondLst>
                                            <p:cond delay="1668"/>
                                          </p:stCondLst>
                                        </p:cTn>
                                        <p:tgtEl>
                                          <p:spTgt spid="26">
                                            <p:txEl>
                                              <p:pRg st="0" end="0"/>
                                            </p:txEl>
                                          </p:spTgt>
                                        </p:tgtEl>
                                      </p:cBhvr>
                                      <p:to x="100000" y="100000"/>
                                    </p:animScale>
                                    <p:animScale>
                                      <p:cBhvr>
                                        <p:cTn id="163" dur="26">
                                          <p:stCondLst>
                                            <p:cond delay="1808"/>
                                          </p:stCondLst>
                                        </p:cTn>
                                        <p:tgtEl>
                                          <p:spTgt spid="26">
                                            <p:txEl>
                                              <p:pRg st="0" end="0"/>
                                            </p:txEl>
                                          </p:spTgt>
                                        </p:tgtEl>
                                      </p:cBhvr>
                                      <p:to x="100000" y="95000"/>
                                    </p:animScale>
                                    <p:animScale>
                                      <p:cBhvr>
                                        <p:cTn id="164" dur="166" decel="50000">
                                          <p:stCondLst>
                                            <p:cond delay="1834"/>
                                          </p:stCondLst>
                                        </p:cTn>
                                        <p:tgtEl>
                                          <p:spTgt spid="26">
                                            <p:txEl>
                                              <p:pRg st="0" end="0"/>
                                            </p:tx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nodeType="clickEffect">
                                  <p:stCondLst>
                                    <p:cond delay="0"/>
                                  </p:stCondLst>
                                  <p:childTnLst>
                                    <p:set>
                                      <p:cBhvr>
                                        <p:cTn id="168" dur="1" fill="hold">
                                          <p:stCondLst>
                                            <p:cond delay="0"/>
                                          </p:stCondLst>
                                        </p:cTn>
                                        <p:tgtEl>
                                          <p:spTgt spid="36">
                                            <p:txEl>
                                              <p:pRg st="0" end="0"/>
                                            </p:txEl>
                                          </p:spTgt>
                                        </p:tgtEl>
                                        <p:attrNameLst>
                                          <p:attrName>style.visibility</p:attrName>
                                        </p:attrNameLst>
                                      </p:cBhvr>
                                      <p:to>
                                        <p:strVal val="visible"/>
                                      </p:to>
                                    </p:set>
                                    <p:animEffect transition="in" filter="wipe(down)">
                                      <p:cBhvr>
                                        <p:cTn id="169" dur="580">
                                          <p:stCondLst>
                                            <p:cond delay="0"/>
                                          </p:stCondLst>
                                        </p:cTn>
                                        <p:tgtEl>
                                          <p:spTgt spid="36">
                                            <p:txEl>
                                              <p:pRg st="0" end="0"/>
                                            </p:txEl>
                                          </p:spTgt>
                                        </p:tgtEl>
                                      </p:cBhvr>
                                    </p:animEffect>
                                    <p:anim calcmode="lin" valueType="num">
                                      <p:cBhvr>
                                        <p:cTn id="170" dur="1822" tmFilter="0,0; 0.14,0.36; 0.43,0.73; 0.71,0.91; 1.0,1.0">
                                          <p:stCondLst>
                                            <p:cond delay="0"/>
                                          </p:stCondLst>
                                        </p:cTn>
                                        <p:tgtEl>
                                          <p:spTgt spid="36">
                                            <p:txEl>
                                              <p:pRg st="0" end="0"/>
                                            </p:tx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36">
                                            <p:txEl>
                                              <p:pRg st="0" end="0"/>
                                            </p:tx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36">
                                            <p:txEl>
                                              <p:pRg st="0" end="0"/>
                                            </p:tx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36">
                                            <p:txEl>
                                              <p:pRg st="0" end="0"/>
                                            </p:tx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36">
                                            <p:txEl>
                                              <p:pRg st="0" end="0"/>
                                            </p:tx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36">
                                            <p:txEl>
                                              <p:pRg st="0" end="0"/>
                                            </p:txEl>
                                          </p:spTgt>
                                        </p:tgtEl>
                                      </p:cBhvr>
                                      <p:to x="100000" y="60000"/>
                                    </p:animScale>
                                    <p:animScale>
                                      <p:cBhvr>
                                        <p:cTn id="176" dur="166" decel="50000">
                                          <p:stCondLst>
                                            <p:cond delay="676"/>
                                          </p:stCondLst>
                                        </p:cTn>
                                        <p:tgtEl>
                                          <p:spTgt spid="36">
                                            <p:txEl>
                                              <p:pRg st="0" end="0"/>
                                            </p:txEl>
                                          </p:spTgt>
                                        </p:tgtEl>
                                      </p:cBhvr>
                                      <p:to x="100000" y="100000"/>
                                    </p:animScale>
                                    <p:animScale>
                                      <p:cBhvr>
                                        <p:cTn id="177" dur="26">
                                          <p:stCondLst>
                                            <p:cond delay="1312"/>
                                          </p:stCondLst>
                                        </p:cTn>
                                        <p:tgtEl>
                                          <p:spTgt spid="36">
                                            <p:txEl>
                                              <p:pRg st="0" end="0"/>
                                            </p:txEl>
                                          </p:spTgt>
                                        </p:tgtEl>
                                      </p:cBhvr>
                                      <p:to x="100000" y="80000"/>
                                    </p:animScale>
                                    <p:animScale>
                                      <p:cBhvr>
                                        <p:cTn id="178" dur="166" decel="50000">
                                          <p:stCondLst>
                                            <p:cond delay="1338"/>
                                          </p:stCondLst>
                                        </p:cTn>
                                        <p:tgtEl>
                                          <p:spTgt spid="36">
                                            <p:txEl>
                                              <p:pRg st="0" end="0"/>
                                            </p:txEl>
                                          </p:spTgt>
                                        </p:tgtEl>
                                      </p:cBhvr>
                                      <p:to x="100000" y="100000"/>
                                    </p:animScale>
                                    <p:animScale>
                                      <p:cBhvr>
                                        <p:cTn id="179" dur="26">
                                          <p:stCondLst>
                                            <p:cond delay="1642"/>
                                          </p:stCondLst>
                                        </p:cTn>
                                        <p:tgtEl>
                                          <p:spTgt spid="36">
                                            <p:txEl>
                                              <p:pRg st="0" end="0"/>
                                            </p:txEl>
                                          </p:spTgt>
                                        </p:tgtEl>
                                      </p:cBhvr>
                                      <p:to x="100000" y="90000"/>
                                    </p:animScale>
                                    <p:animScale>
                                      <p:cBhvr>
                                        <p:cTn id="180" dur="166" decel="50000">
                                          <p:stCondLst>
                                            <p:cond delay="1668"/>
                                          </p:stCondLst>
                                        </p:cTn>
                                        <p:tgtEl>
                                          <p:spTgt spid="36">
                                            <p:txEl>
                                              <p:pRg st="0" end="0"/>
                                            </p:txEl>
                                          </p:spTgt>
                                        </p:tgtEl>
                                      </p:cBhvr>
                                      <p:to x="100000" y="100000"/>
                                    </p:animScale>
                                    <p:animScale>
                                      <p:cBhvr>
                                        <p:cTn id="181" dur="26">
                                          <p:stCondLst>
                                            <p:cond delay="1808"/>
                                          </p:stCondLst>
                                        </p:cTn>
                                        <p:tgtEl>
                                          <p:spTgt spid="36">
                                            <p:txEl>
                                              <p:pRg st="0" end="0"/>
                                            </p:txEl>
                                          </p:spTgt>
                                        </p:tgtEl>
                                      </p:cBhvr>
                                      <p:to x="100000" y="95000"/>
                                    </p:animScale>
                                    <p:animScale>
                                      <p:cBhvr>
                                        <p:cTn id="182" dur="166" decel="50000">
                                          <p:stCondLst>
                                            <p:cond delay="1834"/>
                                          </p:stCondLst>
                                        </p:cTn>
                                        <p:tgtEl>
                                          <p:spTgt spid="36">
                                            <p:txEl>
                                              <p:pRg st="0" end="0"/>
                                            </p:txEl>
                                          </p:spTgt>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26" presetClass="entr" presetSubtype="0" fill="hold" nodeType="clickEffect">
                                  <p:stCondLst>
                                    <p:cond delay="0"/>
                                  </p:stCondLst>
                                  <p:childTnLst>
                                    <p:set>
                                      <p:cBhvr>
                                        <p:cTn id="186" dur="1" fill="hold">
                                          <p:stCondLst>
                                            <p:cond delay="0"/>
                                          </p:stCondLst>
                                        </p:cTn>
                                        <p:tgtEl>
                                          <p:spTgt spid="37">
                                            <p:txEl>
                                              <p:pRg st="0" end="0"/>
                                            </p:txEl>
                                          </p:spTgt>
                                        </p:tgtEl>
                                        <p:attrNameLst>
                                          <p:attrName>style.visibility</p:attrName>
                                        </p:attrNameLst>
                                      </p:cBhvr>
                                      <p:to>
                                        <p:strVal val="visible"/>
                                      </p:to>
                                    </p:set>
                                    <p:animEffect transition="in" filter="wipe(down)">
                                      <p:cBhvr>
                                        <p:cTn id="187" dur="580">
                                          <p:stCondLst>
                                            <p:cond delay="0"/>
                                          </p:stCondLst>
                                        </p:cTn>
                                        <p:tgtEl>
                                          <p:spTgt spid="37">
                                            <p:txEl>
                                              <p:pRg st="0" end="0"/>
                                            </p:txEl>
                                          </p:spTgt>
                                        </p:tgtEl>
                                      </p:cBhvr>
                                    </p:animEffect>
                                    <p:anim calcmode="lin" valueType="num">
                                      <p:cBhvr>
                                        <p:cTn id="188" dur="1822" tmFilter="0,0; 0.14,0.36; 0.43,0.73; 0.71,0.91; 1.0,1.0">
                                          <p:stCondLst>
                                            <p:cond delay="0"/>
                                          </p:stCondLst>
                                        </p:cTn>
                                        <p:tgtEl>
                                          <p:spTgt spid="37">
                                            <p:txEl>
                                              <p:pRg st="0" end="0"/>
                                            </p:txEl>
                                          </p:spTgt>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37">
                                            <p:txEl>
                                              <p:pRg st="0" end="0"/>
                                            </p:txEl>
                                          </p:spTgt>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37">
                                            <p:txEl>
                                              <p:pRg st="0" end="0"/>
                                            </p:txEl>
                                          </p:spTgt>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37">
                                            <p:txEl>
                                              <p:pRg st="0" end="0"/>
                                            </p:txEl>
                                          </p:spTgt>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37">
                                            <p:txEl>
                                              <p:pRg st="0" end="0"/>
                                            </p:txEl>
                                          </p:spTgt>
                                        </p:tgtEl>
                                        <p:attrNameLst>
                                          <p:attrName>ppt_y</p:attrName>
                                        </p:attrNameLst>
                                      </p:cBhvr>
                                      <p:tavLst>
                                        <p:tav tm="0" fmla="#ppt_y-sin(pi*$)/81">
                                          <p:val>
                                            <p:fltVal val="0"/>
                                          </p:val>
                                        </p:tav>
                                        <p:tav tm="100000">
                                          <p:val>
                                            <p:fltVal val="1"/>
                                          </p:val>
                                        </p:tav>
                                      </p:tavLst>
                                    </p:anim>
                                    <p:animScale>
                                      <p:cBhvr>
                                        <p:cTn id="193" dur="26">
                                          <p:stCondLst>
                                            <p:cond delay="650"/>
                                          </p:stCondLst>
                                        </p:cTn>
                                        <p:tgtEl>
                                          <p:spTgt spid="37">
                                            <p:txEl>
                                              <p:pRg st="0" end="0"/>
                                            </p:txEl>
                                          </p:spTgt>
                                        </p:tgtEl>
                                      </p:cBhvr>
                                      <p:to x="100000" y="60000"/>
                                    </p:animScale>
                                    <p:animScale>
                                      <p:cBhvr>
                                        <p:cTn id="194" dur="166" decel="50000">
                                          <p:stCondLst>
                                            <p:cond delay="676"/>
                                          </p:stCondLst>
                                        </p:cTn>
                                        <p:tgtEl>
                                          <p:spTgt spid="37">
                                            <p:txEl>
                                              <p:pRg st="0" end="0"/>
                                            </p:txEl>
                                          </p:spTgt>
                                        </p:tgtEl>
                                      </p:cBhvr>
                                      <p:to x="100000" y="100000"/>
                                    </p:animScale>
                                    <p:animScale>
                                      <p:cBhvr>
                                        <p:cTn id="195" dur="26">
                                          <p:stCondLst>
                                            <p:cond delay="1312"/>
                                          </p:stCondLst>
                                        </p:cTn>
                                        <p:tgtEl>
                                          <p:spTgt spid="37">
                                            <p:txEl>
                                              <p:pRg st="0" end="0"/>
                                            </p:txEl>
                                          </p:spTgt>
                                        </p:tgtEl>
                                      </p:cBhvr>
                                      <p:to x="100000" y="80000"/>
                                    </p:animScale>
                                    <p:animScale>
                                      <p:cBhvr>
                                        <p:cTn id="196" dur="166" decel="50000">
                                          <p:stCondLst>
                                            <p:cond delay="1338"/>
                                          </p:stCondLst>
                                        </p:cTn>
                                        <p:tgtEl>
                                          <p:spTgt spid="37">
                                            <p:txEl>
                                              <p:pRg st="0" end="0"/>
                                            </p:txEl>
                                          </p:spTgt>
                                        </p:tgtEl>
                                      </p:cBhvr>
                                      <p:to x="100000" y="100000"/>
                                    </p:animScale>
                                    <p:animScale>
                                      <p:cBhvr>
                                        <p:cTn id="197" dur="26">
                                          <p:stCondLst>
                                            <p:cond delay="1642"/>
                                          </p:stCondLst>
                                        </p:cTn>
                                        <p:tgtEl>
                                          <p:spTgt spid="37">
                                            <p:txEl>
                                              <p:pRg st="0" end="0"/>
                                            </p:txEl>
                                          </p:spTgt>
                                        </p:tgtEl>
                                      </p:cBhvr>
                                      <p:to x="100000" y="90000"/>
                                    </p:animScale>
                                    <p:animScale>
                                      <p:cBhvr>
                                        <p:cTn id="198" dur="166" decel="50000">
                                          <p:stCondLst>
                                            <p:cond delay="1668"/>
                                          </p:stCondLst>
                                        </p:cTn>
                                        <p:tgtEl>
                                          <p:spTgt spid="37">
                                            <p:txEl>
                                              <p:pRg st="0" end="0"/>
                                            </p:txEl>
                                          </p:spTgt>
                                        </p:tgtEl>
                                      </p:cBhvr>
                                      <p:to x="100000" y="100000"/>
                                    </p:animScale>
                                    <p:animScale>
                                      <p:cBhvr>
                                        <p:cTn id="199" dur="26">
                                          <p:stCondLst>
                                            <p:cond delay="1808"/>
                                          </p:stCondLst>
                                        </p:cTn>
                                        <p:tgtEl>
                                          <p:spTgt spid="37">
                                            <p:txEl>
                                              <p:pRg st="0" end="0"/>
                                            </p:txEl>
                                          </p:spTgt>
                                        </p:tgtEl>
                                      </p:cBhvr>
                                      <p:to x="100000" y="95000"/>
                                    </p:animScale>
                                    <p:animScale>
                                      <p:cBhvr>
                                        <p:cTn id="200" dur="166" decel="50000">
                                          <p:stCondLst>
                                            <p:cond delay="1834"/>
                                          </p:stCondLst>
                                        </p:cTn>
                                        <p:tgtEl>
                                          <p:spTgt spid="37">
                                            <p:txEl>
                                              <p:pRg st="0" end="0"/>
                                            </p:txEl>
                                          </p:spTgt>
                                        </p:tgtEl>
                                      </p:cBhvr>
                                      <p:to x="100000" y="100000"/>
                                    </p:animScale>
                                  </p:childTnLst>
                                </p:cTn>
                              </p:par>
                            </p:childTnLst>
                          </p:cTn>
                        </p:par>
                      </p:childTnLst>
                    </p:cTn>
                  </p:par>
                  <p:par>
                    <p:cTn id="201" fill="hold">
                      <p:stCondLst>
                        <p:cond delay="indefinite"/>
                      </p:stCondLst>
                      <p:childTnLst>
                        <p:par>
                          <p:cTn id="202" fill="hold">
                            <p:stCondLst>
                              <p:cond delay="0"/>
                            </p:stCondLst>
                            <p:childTnLst>
                              <p:par>
                                <p:cTn id="203" presetID="26" presetClass="entr" presetSubtype="0" fill="hold" nodeType="clickEffect">
                                  <p:stCondLst>
                                    <p:cond delay="0"/>
                                  </p:stCondLst>
                                  <p:childTnLst>
                                    <p:set>
                                      <p:cBhvr>
                                        <p:cTn id="204" dur="1" fill="hold">
                                          <p:stCondLst>
                                            <p:cond delay="0"/>
                                          </p:stCondLst>
                                        </p:cTn>
                                        <p:tgtEl>
                                          <p:spTgt spid="38">
                                            <p:txEl>
                                              <p:pRg st="0" end="0"/>
                                            </p:txEl>
                                          </p:spTgt>
                                        </p:tgtEl>
                                        <p:attrNameLst>
                                          <p:attrName>style.visibility</p:attrName>
                                        </p:attrNameLst>
                                      </p:cBhvr>
                                      <p:to>
                                        <p:strVal val="visible"/>
                                      </p:to>
                                    </p:set>
                                    <p:animEffect transition="in" filter="wipe(down)">
                                      <p:cBhvr>
                                        <p:cTn id="205" dur="580">
                                          <p:stCondLst>
                                            <p:cond delay="0"/>
                                          </p:stCondLst>
                                        </p:cTn>
                                        <p:tgtEl>
                                          <p:spTgt spid="38">
                                            <p:txEl>
                                              <p:pRg st="0" end="0"/>
                                            </p:txEl>
                                          </p:spTgt>
                                        </p:tgtEl>
                                      </p:cBhvr>
                                    </p:animEffect>
                                    <p:anim calcmode="lin" valueType="num">
                                      <p:cBhvr>
                                        <p:cTn id="206" dur="1822" tmFilter="0,0; 0.14,0.36; 0.43,0.73; 0.71,0.91; 1.0,1.0">
                                          <p:stCondLst>
                                            <p:cond delay="0"/>
                                          </p:stCondLst>
                                        </p:cTn>
                                        <p:tgtEl>
                                          <p:spTgt spid="38">
                                            <p:txEl>
                                              <p:pRg st="0" end="0"/>
                                            </p:txEl>
                                          </p:spTgt>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38">
                                            <p:txEl>
                                              <p:pRg st="0" end="0"/>
                                            </p:txEl>
                                          </p:spTgt>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38">
                                            <p:txEl>
                                              <p:pRg st="0" end="0"/>
                                            </p:txEl>
                                          </p:spTgt>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38">
                                            <p:txEl>
                                              <p:pRg st="0" end="0"/>
                                            </p:txEl>
                                          </p:spTgt>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38">
                                            <p:txEl>
                                              <p:pRg st="0" end="0"/>
                                            </p:txEl>
                                          </p:spTgt>
                                        </p:tgtEl>
                                        <p:attrNameLst>
                                          <p:attrName>ppt_y</p:attrName>
                                        </p:attrNameLst>
                                      </p:cBhvr>
                                      <p:tavLst>
                                        <p:tav tm="0" fmla="#ppt_y-sin(pi*$)/81">
                                          <p:val>
                                            <p:fltVal val="0"/>
                                          </p:val>
                                        </p:tav>
                                        <p:tav tm="100000">
                                          <p:val>
                                            <p:fltVal val="1"/>
                                          </p:val>
                                        </p:tav>
                                      </p:tavLst>
                                    </p:anim>
                                    <p:animScale>
                                      <p:cBhvr>
                                        <p:cTn id="211" dur="26">
                                          <p:stCondLst>
                                            <p:cond delay="650"/>
                                          </p:stCondLst>
                                        </p:cTn>
                                        <p:tgtEl>
                                          <p:spTgt spid="38">
                                            <p:txEl>
                                              <p:pRg st="0" end="0"/>
                                            </p:txEl>
                                          </p:spTgt>
                                        </p:tgtEl>
                                      </p:cBhvr>
                                      <p:to x="100000" y="60000"/>
                                    </p:animScale>
                                    <p:animScale>
                                      <p:cBhvr>
                                        <p:cTn id="212" dur="166" decel="50000">
                                          <p:stCondLst>
                                            <p:cond delay="676"/>
                                          </p:stCondLst>
                                        </p:cTn>
                                        <p:tgtEl>
                                          <p:spTgt spid="38">
                                            <p:txEl>
                                              <p:pRg st="0" end="0"/>
                                            </p:txEl>
                                          </p:spTgt>
                                        </p:tgtEl>
                                      </p:cBhvr>
                                      <p:to x="100000" y="100000"/>
                                    </p:animScale>
                                    <p:animScale>
                                      <p:cBhvr>
                                        <p:cTn id="213" dur="26">
                                          <p:stCondLst>
                                            <p:cond delay="1312"/>
                                          </p:stCondLst>
                                        </p:cTn>
                                        <p:tgtEl>
                                          <p:spTgt spid="38">
                                            <p:txEl>
                                              <p:pRg st="0" end="0"/>
                                            </p:txEl>
                                          </p:spTgt>
                                        </p:tgtEl>
                                      </p:cBhvr>
                                      <p:to x="100000" y="80000"/>
                                    </p:animScale>
                                    <p:animScale>
                                      <p:cBhvr>
                                        <p:cTn id="214" dur="166" decel="50000">
                                          <p:stCondLst>
                                            <p:cond delay="1338"/>
                                          </p:stCondLst>
                                        </p:cTn>
                                        <p:tgtEl>
                                          <p:spTgt spid="38">
                                            <p:txEl>
                                              <p:pRg st="0" end="0"/>
                                            </p:txEl>
                                          </p:spTgt>
                                        </p:tgtEl>
                                      </p:cBhvr>
                                      <p:to x="100000" y="100000"/>
                                    </p:animScale>
                                    <p:animScale>
                                      <p:cBhvr>
                                        <p:cTn id="215" dur="26">
                                          <p:stCondLst>
                                            <p:cond delay="1642"/>
                                          </p:stCondLst>
                                        </p:cTn>
                                        <p:tgtEl>
                                          <p:spTgt spid="38">
                                            <p:txEl>
                                              <p:pRg st="0" end="0"/>
                                            </p:txEl>
                                          </p:spTgt>
                                        </p:tgtEl>
                                      </p:cBhvr>
                                      <p:to x="100000" y="90000"/>
                                    </p:animScale>
                                    <p:animScale>
                                      <p:cBhvr>
                                        <p:cTn id="216" dur="166" decel="50000">
                                          <p:stCondLst>
                                            <p:cond delay="1668"/>
                                          </p:stCondLst>
                                        </p:cTn>
                                        <p:tgtEl>
                                          <p:spTgt spid="38">
                                            <p:txEl>
                                              <p:pRg st="0" end="0"/>
                                            </p:txEl>
                                          </p:spTgt>
                                        </p:tgtEl>
                                      </p:cBhvr>
                                      <p:to x="100000" y="100000"/>
                                    </p:animScale>
                                    <p:animScale>
                                      <p:cBhvr>
                                        <p:cTn id="217" dur="26">
                                          <p:stCondLst>
                                            <p:cond delay="1808"/>
                                          </p:stCondLst>
                                        </p:cTn>
                                        <p:tgtEl>
                                          <p:spTgt spid="38">
                                            <p:txEl>
                                              <p:pRg st="0" end="0"/>
                                            </p:txEl>
                                          </p:spTgt>
                                        </p:tgtEl>
                                      </p:cBhvr>
                                      <p:to x="100000" y="95000"/>
                                    </p:animScale>
                                    <p:animScale>
                                      <p:cBhvr>
                                        <p:cTn id="218" dur="166" decel="50000">
                                          <p:stCondLst>
                                            <p:cond delay="1834"/>
                                          </p:stCondLst>
                                        </p:cTn>
                                        <p:tgtEl>
                                          <p:spTgt spid="38">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22709" y="761807"/>
            <a:ext cx="158417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defTabSz="1014413" rtl="0" eaLnBrk="1" fontAlgn="base" hangingPunct="1">
              <a:spcBef>
                <a:spcPct val="0"/>
              </a:spcBef>
              <a:spcAft>
                <a:spcPct val="0"/>
              </a:spcAft>
              <a:defRPr sz="4900">
                <a:solidFill>
                  <a:schemeClr val="tx2"/>
                </a:solidFill>
                <a:latin typeface="+mj-lt"/>
                <a:ea typeface="+mj-ea"/>
                <a:cs typeface="+mj-cs"/>
              </a:defRPr>
            </a:lvl1pPr>
            <a:lvl2pPr algn="l" defTabSz="1014413" rtl="0" eaLnBrk="1" fontAlgn="base" hangingPunct="1">
              <a:spcBef>
                <a:spcPct val="0"/>
              </a:spcBef>
              <a:spcAft>
                <a:spcPct val="0"/>
              </a:spcAft>
              <a:defRPr sz="4900">
                <a:solidFill>
                  <a:schemeClr val="tx2"/>
                </a:solidFill>
                <a:latin typeface="Times New Roman" charset="0"/>
              </a:defRPr>
            </a:lvl2pPr>
            <a:lvl3pPr algn="l" defTabSz="1014413" rtl="0" eaLnBrk="1" fontAlgn="base" hangingPunct="1">
              <a:spcBef>
                <a:spcPct val="0"/>
              </a:spcBef>
              <a:spcAft>
                <a:spcPct val="0"/>
              </a:spcAft>
              <a:defRPr sz="4900">
                <a:solidFill>
                  <a:schemeClr val="tx2"/>
                </a:solidFill>
                <a:latin typeface="Times New Roman" charset="0"/>
              </a:defRPr>
            </a:lvl3pPr>
            <a:lvl4pPr algn="l" defTabSz="1014413" rtl="0" eaLnBrk="1" fontAlgn="base" hangingPunct="1">
              <a:spcBef>
                <a:spcPct val="0"/>
              </a:spcBef>
              <a:spcAft>
                <a:spcPct val="0"/>
              </a:spcAft>
              <a:defRPr sz="4900">
                <a:solidFill>
                  <a:schemeClr val="tx2"/>
                </a:solidFill>
                <a:latin typeface="Times New Roman" charset="0"/>
              </a:defRPr>
            </a:lvl4pPr>
            <a:lvl5pPr algn="l" defTabSz="1014413" rtl="0" eaLnBrk="1" fontAlgn="base" hangingPunct="1">
              <a:spcBef>
                <a:spcPct val="0"/>
              </a:spcBef>
              <a:spcAft>
                <a:spcPct val="0"/>
              </a:spcAft>
              <a:defRPr sz="4900">
                <a:solidFill>
                  <a:schemeClr val="tx2"/>
                </a:solidFill>
                <a:latin typeface="Times New Roman" charset="0"/>
              </a:defRPr>
            </a:lvl5pPr>
            <a:lvl6pPr marL="457200" algn="l" defTabSz="1014413" rtl="0" eaLnBrk="1" fontAlgn="base" hangingPunct="1">
              <a:spcBef>
                <a:spcPct val="0"/>
              </a:spcBef>
              <a:spcAft>
                <a:spcPct val="0"/>
              </a:spcAft>
              <a:defRPr sz="4900">
                <a:solidFill>
                  <a:schemeClr val="tx2"/>
                </a:solidFill>
                <a:latin typeface="Times New Roman" charset="0"/>
              </a:defRPr>
            </a:lvl6pPr>
            <a:lvl7pPr marL="914400" algn="l" defTabSz="1014413" rtl="0" eaLnBrk="1" fontAlgn="base" hangingPunct="1">
              <a:spcBef>
                <a:spcPct val="0"/>
              </a:spcBef>
              <a:spcAft>
                <a:spcPct val="0"/>
              </a:spcAft>
              <a:defRPr sz="4900">
                <a:solidFill>
                  <a:schemeClr val="tx2"/>
                </a:solidFill>
                <a:latin typeface="Times New Roman" charset="0"/>
              </a:defRPr>
            </a:lvl7pPr>
            <a:lvl8pPr marL="1371600" algn="l" defTabSz="1014413" rtl="0" eaLnBrk="1" fontAlgn="base" hangingPunct="1">
              <a:spcBef>
                <a:spcPct val="0"/>
              </a:spcBef>
              <a:spcAft>
                <a:spcPct val="0"/>
              </a:spcAft>
              <a:defRPr sz="4900">
                <a:solidFill>
                  <a:schemeClr val="tx2"/>
                </a:solidFill>
                <a:latin typeface="Times New Roman" charset="0"/>
              </a:defRPr>
            </a:lvl8pPr>
            <a:lvl9pPr marL="1828800" algn="l" defTabSz="1014413" rtl="0" eaLnBrk="1" fontAlgn="base" hangingPunct="1">
              <a:spcBef>
                <a:spcPct val="0"/>
              </a:spcBef>
              <a:spcAft>
                <a:spcPct val="0"/>
              </a:spcAft>
              <a:defRPr sz="4900">
                <a:solidFill>
                  <a:schemeClr val="tx2"/>
                </a:solidFill>
                <a:latin typeface="Times New Roman" charset="0"/>
              </a:defRPr>
            </a:lvl9pPr>
          </a:lstStyle>
          <a:p>
            <a:pPr algn="ctr"/>
            <a:r>
              <a:rPr lang="fa-IR" sz="5400" smtClean="0">
                <a:solidFill>
                  <a:srgbClr val="FF0000"/>
                </a:solidFill>
                <a:cs typeface="B Titr" pitchFamily="2" charset="-78"/>
              </a:rPr>
              <a:t>نفوذ</a:t>
            </a:r>
            <a:endParaRPr lang="en-US" sz="6600" dirty="0">
              <a:solidFill>
                <a:srgbClr val="FF0000"/>
              </a:solidFill>
              <a:cs typeface="B Titr" pitchFamily="2" charset="-78"/>
            </a:endParaRPr>
          </a:p>
        </p:txBody>
      </p:sp>
      <p:sp>
        <p:nvSpPr>
          <p:cNvPr id="5" name="Curved Right Arrow 4">
            <a:hlinkClick r:id="rId2" action="ppaction://hlinksldjump"/>
          </p:cNvPr>
          <p:cNvSpPr/>
          <p:nvPr/>
        </p:nvSpPr>
        <p:spPr bwMode="auto">
          <a:xfrm flipV="1">
            <a:off x="178693" y="6315199"/>
            <a:ext cx="720080" cy="864096"/>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7" name="Title 1"/>
          <p:cNvSpPr>
            <a:spLocks noGrp="1"/>
          </p:cNvSpPr>
          <p:nvPr>
            <p:ph type="title"/>
          </p:nvPr>
        </p:nvSpPr>
        <p:spPr>
          <a:xfrm>
            <a:off x="1981200" y="152400"/>
            <a:ext cx="7696200" cy="914400"/>
          </a:xfrm>
        </p:spPr>
        <p:txBody>
          <a:bodyPr/>
          <a:lstStyle/>
          <a:p>
            <a:pPr algn="ctr"/>
            <a:r>
              <a:rPr lang="fa-IR" sz="4000" b="1" kern="1200" dirty="0" smtClean="0">
                <a:solidFill>
                  <a:schemeClr val="accent2">
                    <a:lumMod val="50000"/>
                  </a:schemeClr>
                </a:solidFill>
                <a:cs typeface="B Titr" pitchFamily="2" charset="-78"/>
              </a:rPr>
              <a:t>تشکل ها و جریان های سیاسی</a:t>
            </a:r>
            <a:endParaRPr lang="en-US" sz="4000" dirty="0">
              <a:solidFill>
                <a:schemeClr val="accent2">
                  <a:lumMod val="50000"/>
                </a:schemeClr>
              </a:solidFill>
              <a:cs typeface="B Titr" pitchFamily="2" charset="-78"/>
            </a:endParaRPr>
          </a:p>
        </p:txBody>
      </p:sp>
      <p:sp>
        <p:nvSpPr>
          <p:cNvPr id="14" name="Content Placeholder 2"/>
          <p:cNvSpPr>
            <a:spLocks noGrp="1"/>
          </p:cNvSpPr>
          <p:nvPr>
            <p:ph idx="1"/>
          </p:nvPr>
        </p:nvSpPr>
        <p:spPr>
          <a:xfrm>
            <a:off x="1330821" y="1447799"/>
            <a:ext cx="8346579" cy="5587479"/>
          </a:xfrm>
        </p:spPr>
        <p:txBody>
          <a:bodyPr/>
          <a:lstStyle/>
          <a:p>
            <a:pPr marL="0" indent="0" algn="ctr" rtl="1">
              <a:buNone/>
            </a:pPr>
            <a:r>
              <a:rPr lang="fa-IR" dirty="0" smtClean="0">
                <a:solidFill>
                  <a:srgbClr val="FF0000"/>
                </a:solidFill>
                <a:cs typeface="B Titr" pitchFamily="2" charset="-78"/>
              </a:rPr>
              <a:t>شاخصه های نفوذ پذیری جریان ها و گروه ها</a:t>
            </a:r>
          </a:p>
          <a:p>
            <a:pPr marL="0" indent="0" algn="ctr" rtl="1">
              <a:lnSpc>
                <a:spcPct val="150000"/>
              </a:lnSpc>
              <a:buNone/>
            </a:pPr>
            <a:endParaRPr lang="fa-IR" sz="3200" dirty="0" smtClean="0">
              <a:solidFill>
                <a:srgbClr val="FF0000"/>
              </a:solidFill>
              <a:cs typeface="B Titr" pitchFamily="2" charset="-78"/>
            </a:endParaRPr>
          </a:p>
          <a:p>
            <a:pPr marL="1698625" indent="0" algn="r" rtl="1">
              <a:lnSpc>
                <a:spcPct val="150000"/>
              </a:lnSpc>
              <a:buNone/>
            </a:pPr>
            <a:r>
              <a:rPr lang="fa-IR" dirty="0" smtClean="0">
                <a:solidFill>
                  <a:schemeClr val="accent6">
                    <a:lumMod val="75000"/>
                  </a:schemeClr>
                </a:solidFill>
                <a:cs typeface="B Titr" pitchFamily="2" charset="-78"/>
              </a:rPr>
              <a:t>1- تساهل و عدم پایبندی به اصول</a:t>
            </a:r>
          </a:p>
          <a:p>
            <a:pPr marL="1698625" indent="0" algn="r" rtl="1">
              <a:lnSpc>
                <a:spcPct val="150000"/>
              </a:lnSpc>
              <a:buNone/>
            </a:pPr>
            <a:r>
              <a:rPr lang="fa-IR" dirty="0" smtClean="0">
                <a:solidFill>
                  <a:schemeClr val="accent6">
                    <a:lumMod val="75000"/>
                  </a:schemeClr>
                </a:solidFill>
                <a:cs typeface="B Titr" pitchFamily="2" charset="-78"/>
              </a:rPr>
              <a:t>2- تشتت و اختلافات درونی</a:t>
            </a:r>
          </a:p>
          <a:p>
            <a:pPr marL="1698625" indent="0" algn="r" rtl="1">
              <a:lnSpc>
                <a:spcPct val="150000"/>
              </a:lnSpc>
              <a:buNone/>
            </a:pPr>
            <a:r>
              <a:rPr lang="fa-IR" dirty="0" smtClean="0">
                <a:solidFill>
                  <a:schemeClr val="accent6">
                    <a:lumMod val="75000"/>
                  </a:schemeClr>
                </a:solidFill>
                <a:cs typeface="B Titr" pitchFamily="2" charset="-78"/>
              </a:rPr>
              <a:t>3- منفعت گرایی</a:t>
            </a:r>
          </a:p>
          <a:p>
            <a:pPr marL="1698625" indent="0" algn="r" rtl="1">
              <a:lnSpc>
                <a:spcPct val="150000"/>
              </a:lnSpc>
              <a:buNone/>
            </a:pPr>
            <a:r>
              <a:rPr lang="fa-IR" dirty="0" smtClean="0">
                <a:solidFill>
                  <a:schemeClr val="accent6">
                    <a:lumMod val="75000"/>
                  </a:schemeClr>
                </a:solidFill>
                <a:cs typeface="B Titr" pitchFamily="2" charset="-78"/>
              </a:rPr>
              <a:t>4- وابستگی مالی به بیگانه</a:t>
            </a:r>
            <a:endParaRPr lang="fa-IR" dirty="0">
              <a:solidFill>
                <a:schemeClr val="accent6">
                  <a:lumMod val="75000"/>
                </a:schemeClr>
              </a:solidFill>
              <a:cs typeface="B Titr" pitchFamily="2" charset="-78"/>
            </a:endParaRPr>
          </a:p>
        </p:txBody>
      </p:sp>
    </p:spTree>
    <p:extLst>
      <p:ext uri="{BB962C8B-B14F-4D97-AF65-F5344CB8AC3E}">
        <p14:creationId xmlns:p14="http://schemas.microsoft.com/office/powerpoint/2010/main" val="21715946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wipe(down)">
                                      <p:cBhvr>
                                        <p:cTn id="7" dur="580">
                                          <p:stCondLst>
                                            <p:cond delay="0"/>
                                          </p:stCondLst>
                                        </p:cTn>
                                        <p:tgtEl>
                                          <p:spTgt spid="14">
                                            <p:txEl>
                                              <p:pRg st="2" end="2"/>
                                            </p:txEl>
                                          </p:spTgt>
                                        </p:tgtEl>
                                      </p:cBhvr>
                                    </p:animEffect>
                                    <p:anim calcmode="lin" valueType="num">
                                      <p:cBhvr>
                                        <p:cTn id="8" dur="1822" tmFilter="0,0; 0.14,0.36; 0.43,0.73; 0.71,0.91; 1.0,1.0">
                                          <p:stCondLst>
                                            <p:cond delay="0"/>
                                          </p:stCondLst>
                                        </p:cTn>
                                        <p:tgtEl>
                                          <p:spTgt spid="14">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xEl>
                                              <p:pRg st="2" end="2"/>
                                            </p:txEl>
                                          </p:spTgt>
                                        </p:tgtEl>
                                      </p:cBhvr>
                                      <p:to x="100000" y="60000"/>
                                    </p:animScale>
                                    <p:animScale>
                                      <p:cBhvr>
                                        <p:cTn id="14" dur="166" decel="50000">
                                          <p:stCondLst>
                                            <p:cond delay="676"/>
                                          </p:stCondLst>
                                        </p:cTn>
                                        <p:tgtEl>
                                          <p:spTgt spid="14">
                                            <p:txEl>
                                              <p:pRg st="2" end="2"/>
                                            </p:txEl>
                                          </p:spTgt>
                                        </p:tgtEl>
                                      </p:cBhvr>
                                      <p:to x="100000" y="100000"/>
                                    </p:animScale>
                                    <p:animScale>
                                      <p:cBhvr>
                                        <p:cTn id="15" dur="26">
                                          <p:stCondLst>
                                            <p:cond delay="1312"/>
                                          </p:stCondLst>
                                        </p:cTn>
                                        <p:tgtEl>
                                          <p:spTgt spid="14">
                                            <p:txEl>
                                              <p:pRg st="2" end="2"/>
                                            </p:txEl>
                                          </p:spTgt>
                                        </p:tgtEl>
                                      </p:cBhvr>
                                      <p:to x="100000" y="80000"/>
                                    </p:animScale>
                                    <p:animScale>
                                      <p:cBhvr>
                                        <p:cTn id="16" dur="166" decel="50000">
                                          <p:stCondLst>
                                            <p:cond delay="1338"/>
                                          </p:stCondLst>
                                        </p:cTn>
                                        <p:tgtEl>
                                          <p:spTgt spid="14">
                                            <p:txEl>
                                              <p:pRg st="2" end="2"/>
                                            </p:txEl>
                                          </p:spTgt>
                                        </p:tgtEl>
                                      </p:cBhvr>
                                      <p:to x="100000" y="100000"/>
                                    </p:animScale>
                                    <p:animScale>
                                      <p:cBhvr>
                                        <p:cTn id="17" dur="26">
                                          <p:stCondLst>
                                            <p:cond delay="1642"/>
                                          </p:stCondLst>
                                        </p:cTn>
                                        <p:tgtEl>
                                          <p:spTgt spid="14">
                                            <p:txEl>
                                              <p:pRg st="2" end="2"/>
                                            </p:txEl>
                                          </p:spTgt>
                                        </p:tgtEl>
                                      </p:cBhvr>
                                      <p:to x="100000" y="90000"/>
                                    </p:animScale>
                                    <p:animScale>
                                      <p:cBhvr>
                                        <p:cTn id="18" dur="166" decel="50000">
                                          <p:stCondLst>
                                            <p:cond delay="1668"/>
                                          </p:stCondLst>
                                        </p:cTn>
                                        <p:tgtEl>
                                          <p:spTgt spid="14">
                                            <p:txEl>
                                              <p:pRg st="2" end="2"/>
                                            </p:txEl>
                                          </p:spTgt>
                                        </p:tgtEl>
                                      </p:cBhvr>
                                      <p:to x="100000" y="100000"/>
                                    </p:animScale>
                                    <p:animScale>
                                      <p:cBhvr>
                                        <p:cTn id="19" dur="26">
                                          <p:stCondLst>
                                            <p:cond delay="1808"/>
                                          </p:stCondLst>
                                        </p:cTn>
                                        <p:tgtEl>
                                          <p:spTgt spid="14">
                                            <p:txEl>
                                              <p:pRg st="2" end="2"/>
                                            </p:txEl>
                                          </p:spTgt>
                                        </p:tgtEl>
                                      </p:cBhvr>
                                      <p:to x="100000" y="95000"/>
                                    </p:animScale>
                                    <p:animScale>
                                      <p:cBhvr>
                                        <p:cTn id="20" dur="166" decel="50000">
                                          <p:stCondLst>
                                            <p:cond delay="1834"/>
                                          </p:stCondLst>
                                        </p:cTn>
                                        <p:tgtEl>
                                          <p:spTgt spid="14">
                                            <p:txEl>
                                              <p:pRg st="2" end="2"/>
                                            </p:txEl>
                                          </p:spTgt>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14">
                                            <p:txEl>
                                              <p:pRg st="3" end="3"/>
                                            </p:txEl>
                                          </p:spTgt>
                                        </p:tgtEl>
                                        <p:attrNameLst>
                                          <p:attrName>style.visibility</p:attrName>
                                        </p:attrNameLst>
                                      </p:cBhvr>
                                      <p:to>
                                        <p:strVal val="visible"/>
                                      </p:to>
                                    </p:set>
                                    <p:animEffect transition="in" filter="wipe(down)">
                                      <p:cBhvr>
                                        <p:cTn id="24" dur="580">
                                          <p:stCondLst>
                                            <p:cond delay="0"/>
                                          </p:stCondLst>
                                        </p:cTn>
                                        <p:tgtEl>
                                          <p:spTgt spid="14">
                                            <p:txEl>
                                              <p:pRg st="3" end="3"/>
                                            </p:txEl>
                                          </p:spTgt>
                                        </p:tgtEl>
                                      </p:cBhvr>
                                    </p:animEffect>
                                    <p:anim calcmode="lin" valueType="num">
                                      <p:cBhvr>
                                        <p:cTn id="25" dur="1822" tmFilter="0,0; 0.14,0.36; 0.43,0.73; 0.71,0.91; 1.0,1.0">
                                          <p:stCondLst>
                                            <p:cond delay="0"/>
                                          </p:stCondLst>
                                        </p:cTn>
                                        <p:tgtEl>
                                          <p:spTgt spid="14">
                                            <p:txEl>
                                              <p:pRg st="3" end="3"/>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4">
                                            <p:txEl>
                                              <p:pRg st="3" end="3"/>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4">
                                            <p:txEl>
                                              <p:pRg st="3" end="3"/>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4">
                                            <p:txEl>
                                              <p:pRg st="3" end="3"/>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4">
                                            <p:txEl>
                                              <p:pRg st="3" end="3"/>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14">
                                            <p:txEl>
                                              <p:pRg st="3" end="3"/>
                                            </p:txEl>
                                          </p:spTgt>
                                        </p:tgtEl>
                                      </p:cBhvr>
                                      <p:to x="100000" y="60000"/>
                                    </p:animScale>
                                    <p:animScale>
                                      <p:cBhvr>
                                        <p:cTn id="31" dur="166" decel="50000">
                                          <p:stCondLst>
                                            <p:cond delay="676"/>
                                          </p:stCondLst>
                                        </p:cTn>
                                        <p:tgtEl>
                                          <p:spTgt spid="14">
                                            <p:txEl>
                                              <p:pRg st="3" end="3"/>
                                            </p:txEl>
                                          </p:spTgt>
                                        </p:tgtEl>
                                      </p:cBhvr>
                                      <p:to x="100000" y="100000"/>
                                    </p:animScale>
                                    <p:animScale>
                                      <p:cBhvr>
                                        <p:cTn id="32" dur="26">
                                          <p:stCondLst>
                                            <p:cond delay="1312"/>
                                          </p:stCondLst>
                                        </p:cTn>
                                        <p:tgtEl>
                                          <p:spTgt spid="14">
                                            <p:txEl>
                                              <p:pRg st="3" end="3"/>
                                            </p:txEl>
                                          </p:spTgt>
                                        </p:tgtEl>
                                      </p:cBhvr>
                                      <p:to x="100000" y="80000"/>
                                    </p:animScale>
                                    <p:animScale>
                                      <p:cBhvr>
                                        <p:cTn id="33" dur="166" decel="50000">
                                          <p:stCondLst>
                                            <p:cond delay="1338"/>
                                          </p:stCondLst>
                                        </p:cTn>
                                        <p:tgtEl>
                                          <p:spTgt spid="14">
                                            <p:txEl>
                                              <p:pRg st="3" end="3"/>
                                            </p:txEl>
                                          </p:spTgt>
                                        </p:tgtEl>
                                      </p:cBhvr>
                                      <p:to x="100000" y="100000"/>
                                    </p:animScale>
                                    <p:animScale>
                                      <p:cBhvr>
                                        <p:cTn id="34" dur="26">
                                          <p:stCondLst>
                                            <p:cond delay="1642"/>
                                          </p:stCondLst>
                                        </p:cTn>
                                        <p:tgtEl>
                                          <p:spTgt spid="14">
                                            <p:txEl>
                                              <p:pRg st="3" end="3"/>
                                            </p:txEl>
                                          </p:spTgt>
                                        </p:tgtEl>
                                      </p:cBhvr>
                                      <p:to x="100000" y="90000"/>
                                    </p:animScale>
                                    <p:animScale>
                                      <p:cBhvr>
                                        <p:cTn id="35" dur="166" decel="50000">
                                          <p:stCondLst>
                                            <p:cond delay="1668"/>
                                          </p:stCondLst>
                                        </p:cTn>
                                        <p:tgtEl>
                                          <p:spTgt spid="14">
                                            <p:txEl>
                                              <p:pRg st="3" end="3"/>
                                            </p:txEl>
                                          </p:spTgt>
                                        </p:tgtEl>
                                      </p:cBhvr>
                                      <p:to x="100000" y="100000"/>
                                    </p:animScale>
                                    <p:animScale>
                                      <p:cBhvr>
                                        <p:cTn id="36" dur="26">
                                          <p:stCondLst>
                                            <p:cond delay="1808"/>
                                          </p:stCondLst>
                                        </p:cTn>
                                        <p:tgtEl>
                                          <p:spTgt spid="14">
                                            <p:txEl>
                                              <p:pRg st="3" end="3"/>
                                            </p:txEl>
                                          </p:spTgt>
                                        </p:tgtEl>
                                      </p:cBhvr>
                                      <p:to x="100000" y="95000"/>
                                    </p:animScale>
                                    <p:animScale>
                                      <p:cBhvr>
                                        <p:cTn id="37" dur="166" decel="50000">
                                          <p:stCondLst>
                                            <p:cond delay="1834"/>
                                          </p:stCondLst>
                                        </p:cTn>
                                        <p:tgtEl>
                                          <p:spTgt spid="14">
                                            <p:txEl>
                                              <p:pRg st="3" end="3"/>
                                            </p:txEl>
                                          </p:spTgt>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14">
                                            <p:txEl>
                                              <p:pRg st="4" end="4"/>
                                            </p:txEl>
                                          </p:spTgt>
                                        </p:tgtEl>
                                        <p:attrNameLst>
                                          <p:attrName>style.visibility</p:attrName>
                                        </p:attrNameLst>
                                      </p:cBhvr>
                                      <p:to>
                                        <p:strVal val="visible"/>
                                      </p:to>
                                    </p:set>
                                    <p:animEffect transition="in" filter="wipe(down)">
                                      <p:cBhvr>
                                        <p:cTn id="41" dur="580">
                                          <p:stCondLst>
                                            <p:cond delay="0"/>
                                          </p:stCondLst>
                                        </p:cTn>
                                        <p:tgtEl>
                                          <p:spTgt spid="14">
                                            <p:txEl>
                                              <p:pRg st="4" end="4"/>
                                            </p:txEl>
                                          </p:spTgt>
                                        </p:tgtEl>
                                      </p:cBhvr>
                                    </p:animEffect>
                                    <p:anim calcmode="lin" valueType="num">
                                      <p:cBhvr>
                                        <p:cTn id="42" dur="1822" tmFilter="0,0; 0.14,0.36; 0.43,0.73; 0.71,0.91; 1.0,1.0">
                                          <p:stCondLst>
                                            <p:cond delay="0"/>
                                          </p:stCondLst>
                                        </p:cTn>
                                        <p:tgtEl>
                                          <p:spTgt spid="14">
                                            <p:txEl>
                                              <p:pRg st="4" end="4"/>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4">
                                            <p:txEl>
                                              <p:pRg st="4" end="4"/>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4">
                                            <p:txEl>
                                              <p:pRg st="4" end="4"/>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4">
                                            <p:txEl>
                                              <p:pRg st="4" end="4"/>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4">
                                            <p:txEl>
                                              <p:pRg st="4" end="4"/>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14">
                                            <p:txEl>
                                              <p:pRg st="4" end="4"/>
                                            </p:txEl>
                                          </p:spTgt>
                                        </p:tgtEl>
                                      </p:cBhvr>
                                      <p:to x="100000" y="60000"/>
                                    </p:animScale>
                                    <p:animScale>
                                      <p:cBhvr>
                                        <p:cTn id="48" dur="166" decel="50000">
                                          <p:stCondLst>
                                            <p:cond delay="676"/>
                                          </p:stCondLst>
                                        </p:cTn>
                                        <p:tgtEl>
                                          <p:spTgt spid="14">
                                            <p:txEl>
                                              <p:pRg st="4" end="4"/>
                                            </p:txEl>
                                          </p:spTgt>
                                        </p:tgtEl>
                                      </p:cBhvr>
                                      <p:to x="100000" y="100000"/>
                                    </p:animScale>
                                    <p:animScale>
                                      <p:cBhvr>
                                        <p:cTn id="49" dur="26">
                                          <p:stCondLst>
                                            <p:cond delay="1312"/>
                                          </p:stCondLst>
                                        </p:cTn>
                                        <p:tgtEl>
                                          <p:spTgt spid="14">
                                            <p:txEl>
                                              <p:pRg st="4" end="4"/>
                                            </p:txEl>
                                          </p:spTgt>
                                        </p:tgtEl>
                                      </p:cBhvr>
                                      <p:to x="100000" y="80000"/>
                                    </p:animScale>
                                    <p:animScale>
                                      <p:cBhvr>
                                        <p:cTn id="50" dur="166" decel="50000">
                                          <p:stCondLst>
                                            <p:cond delay="1338"/>
                                          </p:stCondLst>
                                        </p:cTn>
                                        <p:tgtEl>
                                          <p:spTgt spid="14">
                                            <p:txEl>
                                              <p:pRg st="4" end="4"/>
                                            </p:txEl>
                                          </p:spTgt>
                                        </p:tgtEl>
                                      </p:cBhvr>
                                      <p:to x="100000" y="100000"/>
                                    </p:animScale>
                                    <p:animScale>
                                      <p:cBhvr>
                                        <p:cTn id="51" dur="26">
                                          <p:stCondLst>
                                            <p:cond delay="1642"/>
                                          </p:stCondLst>
                                        </p:cTn>
                                        <p:tgtEl>
                                          <p:spTgt spid="14">
                                            <p:txEl>
                                              <p:pRg st="4" end="4"/>
                                            </p:txEl>
                                          </p:spTgt>
                                        </p:tgtEl>
                                      </p:cBhvr>
                                      <p:to x="100000" y="90000"/>
                                    </p:animScale>
                                    <p:animScale>
                                      <p:cBhvr>
                                        <p:cTn id="52" dur="166" decel="50000">
                                          <p:stCondLst>
                                            <p:cond delay="1668"/>
                                          </p:stCondLst>
                                        </p:cTn>
                                        <p:tgtEl>
                                          <p:spTgt spid="14">
                                            <p:txEl>
                                              <p:pRg st="4" end="4"/>
                                            </p:txEl>
                                          </p:spTgt>
                                        </p:tgtEl>
                                      </p:cBhvr>
                                      <p:to x="100000" y="100000"/>
                                    </p:animScale>
                                    <p:animScale>
                                      <p:cBhvr>
                                        <p:cTn id="53" dur="26">
                                          <p:stCondLst>
                                            <p:cond delay="1808"/>
                                          </p:stCondLst>
                                        </p:cTn>
                                        <p:tgtEl>
                                          <p:spTgt spid="14">
                                            <p:txEl>
                                              <p:pRg st="4" end="4"/>
                                            </p:txEl>
                                          </p:spTgt>
                                        </p:tgtEl>
                                      </p:cBhvr>
                                      <p:to x="100000" y="95000"/>
                                    </p:animScale>
                                    <p:animScale>
                                      <p:cBhvr>
                                        <p:cTn id="54" dur="166" decel="50000">
                                          <p:stCondLst>
                                            <p:cond delay="1834"/>
                                          </p:stCondLst>
                                        </p:cTn>
                                        <p:tgtEl>
                                          <p:spTgt spid="14">
                                            <p:txEl>
                                              <p:pRg st="4" end="4"/>
                                            </p:txEl>
                                          </p:spTgt>
                                        </p:tgtEl>
                                      </p:cBhvr>
                                      <p:to x="100000" y="100000"/>
                                    </p:animScale>
                                  </p:childTnLst>
                                </p:cTn>
                              </p:par>
                            </p:childTnLst>
                          </p:cTn>
                        </p:par>
                        <p:par>
                          <p:cTn id="55" fill="hold">
                            <p:stCondLst>
                              <p:cond delay="6000"/>
                            </p:stCondLst>
                            <p:childTnLst>
                              <p:par>
                                <p:cTn id="56" presetID="26" presetClass="entr" presetSubtype="0" fill="hold" nodeType="afterEffect">
                                  <p:stCondLst>
                                    <p:cond delay="0"/>
                                  </p:stCondLst>
                                  <p:childTnLst>
                                    <p:set>
                                      <p:cBhvr>
                                        <p:cTn id="57" dur="1" fill="hold">
                                          <p:stCondLst>
                                            <p:cond delay="0"/>
                                          </p:stCondLst>
                                        </p:cTn>
                                        <p:tgtEl>
                                          <p:spTgt spid="14">
                                            <p:txEl>
                                              <p:pRg st="5" end="5"/>
                                            </p:txEl>
                                          </p:spTgt>
                                        </p:tgtEl>
                                        <p:attrNameLst>
                                          <p:attrName>style.visibility</p:attrName>
                                        </p:attrNameLst>
                                      </p:cBhvr>
                                      <p:to>
                                        <p:strVal val="visible"/>
                                      </p:to>
                                    </p:set>
                                    <p:animEffect transition="in" filter="wipe(down)">
                                      <p:cBhvr>
                                        <p:cTn id="58" dur="580">
                                          <p:stCondLst>
                                            <p:cond delay="0"/>
                                          </p:stCondLst>
                                        </p:cTn>
                                        <p:tgtEl>
                                          <p:spTgt spid="14">
                                            <p:txEl>
                                              <p:pRg st="5" end="5"/>
                                            </p:txEl>
                                          </p:spTgt>
                                        </p:tgtEl>
                                      </p:cBhvr>
                                    </p:animEffect>
                                    <p:anim calcmode="lin" valueType="num">
                                      <p:cBhvr>
                                        <p:cTn id="59" dur="1822" tmFilter="0,0; 0.14,0.36; 0.43,0.73; 0.71,0.91; 1.0,1.0">
                                          <p:stCondLst>
                                            <p:cond delay="0"/>
                                          </p:stCondLst>
                                        </p:cTn>
                                        <p:tgtEl>
                                          <p:spTgt spid="14">
                                            <p:txEl>
                                              <p:pRg st="5" end="5"/>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4">
                                            <p:txEl>
                                              <p:pRg st="5" end="5"/>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4">
                                            <p:txEl>
                                              <p:pRg st="5" end="5"/>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4">
                                            <p:txEl>
                                              <p:pRg st="5" end="5"/>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4">
                                            <p:txEl>
                                              <p:pRg st="5" end="5"/>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14">
                                            <p:txEl>
                                              <p:pRg st="5" end="5"/>
                                            </p:txEl>
                                          </p:spTgt>
                                        </p:tgtEl>
                                      </p:cBhvr>
                                      <p:to x="100000" y="60000"/>
                                    </p:animScale>
                                    <p:animScale>
                                      <p:cBhvr>
                                        <p:cTn id="65" dur="166" decel="50000">
                                          <p:stCondLst>
                                            <p:cond delay="676"/>
                                          </p:stCondLst>
                                        </p:cTn>
                                        <p:tgtEl>
                                          <p:spTgt spid="14">
                                            <p:txEl>
                                              <p:pRg st="5" end="5"/>
                                            </p:txEl>
                                          </p:spTgt>
                                        </p:tgtEl>
                                      </p:cBhvr>
                                      <p:to x="100000" y="100000"/>
                                    </p:animScale>
                                    <p:animScale>
                                      <p:cBhvr>
                                        <p:cTn id="66" dur="26">
                                          <p:stCondLst>
                                            <p:cond delay="1312"/>
                                          </p:stCondLst>
                                        </p:cTn>
                                        <p:tgtEl>
                                          <p:spTgt spid="14">
                                            <p:txEl>
                                              <p:pRg st="5" end="5"/>
                                            </p:txEl>
                                          </p:spTgt>
                                        </p:tgtEl>
                                      </p:cBhvr>
                                      <p:to x="100000" y="80000"/>
                                    </p:animScale>
                                    <p:animScale>
                                      <p:cBhvr>
                                        <p:cTn id="67" dur="166" decel="50000">
                                          <p:stCondLst>
                                            <p:cond delay="1338"/>
                                          </p:stCondLst>
                                        </p:cTn>
                                        <p:tgtEl>
                                          <p:spTgt spid="14">
                                            <p:txEl>
                                              <p:pRg st="5" end="5"/>
                                            </p:txEl>
                                          </p:spTgt>
                                        </p:tgtEl>
                                      </p:cBhvr>
                                      <p:to x="100000" y="100000"/>
                                    </p:animScale>
                                    <p:animScale>
                                      <p:cBhvr>
                                        <p:cTn id="68" dur="26">
                                          <p:stCondLst>
                                            <p:cond delay="1642"/>
                                          </p:stCondLst>
                                        </p:cTn>
                                        <p:tgtEl>
                                          <p:spTgt spid="14">
                                            <p:txEl>
                                              <p:pRg st="5" end="5"/>
                                            </p:txEl>
                                          </p:spTgt>
                                        </p:tgtEl>
                                      </p:cBhvr>
                                      <p:to x="100000" y="90000"/>
                                    </p:animScale>
                                    <p:animScale>
                                      <p:cBhvr>
                                        <p:cTn id="69" dur="166" decel="50000">
                                          <p:stCondLst>
                                            <p:cond delay="1668"/>
                                          </p:stCondLst>
                                        </p:cTn>
                                        <p:tgtEl>
                                          <p:spTgt spid="14">
                                            <p:txEl>
                                              <p:pRg st="5" end="5"/>
                                            </p:txEl>
                                          </p:spTgt>
                                        </p:tgtEl>
                                      </p:cBhvr>
                                      <p:to x="100000" y="100000"/>
                                    </p:animScale>
                                    <p:animScale>
                                      <p:cBhvr>
                                        <p:cTn id="70" dur="26">
                                          <p:stCondLst>
                                            <p:cond delay="1808"/>
                                          </p:stCondLst>
                                        </p:cTn>
                                        <p:tgtEl>
                                          <p:spTgt spid="14">
                                            <p:txEl>
                                              <p:pRg st="5" end="5"/>
                                            </p:txEl>
                                          </p:spTgt>
                                        </p:tgtEl>
                                      </p:cBhvr>
                                      <p:to x="100000" y="95000"/>
                                    </p:animScale>
                                    <p:animScale>
                                      <p:cBhvr>
                                        <p:cTn id="71" dur="166" decel="50000">
                                          <p:stCondLst>
                                            <p:cond delay="1834"/>
                                          </p:stCondLst>
                                        </p:cTn>
                                        <p:tgtEl>
                                          <p:spTgt spid="14">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2" name="Rectangle 12"/>
          <p:cNvSpPr>
            <a:spLocks noGrp="1" noChangeArrowheads="1"/>
          </p:cNvSpPr>
          <p:nvPr>
            <p:ph type="subTitle" idx="1"/>
          </p:nvPr>
        </p:nvSpPr>
        <p:spPr>
          <a:xfrm>
            <a:off x="394717" y="266527"/>
            <a:ext cx="6705600" cy="1919264"/>
          </a:xfrm>
        </p:spPr>
        <p:txBody>
          <a:bodyPr/>
          <a:lstStyle/>
          <a:p>
            <a:r>
              <a:rPr lang="fa-IR" sz="11500" dirty="0" smtClean="0">
                <a:solidFill>
                  <a:srgbClr val="FF0000"/>
                </a:solidFill>
                <a:cs typeface="B Jadid" pitchFamily="2" charset="-78"/>
              </a:rPr>
              <a:t>نفوذ</a:t>
            </a:r>
            <a:endParaRPr lang="en-US" sz="11500" dirty="0">
              <a:cs typeface="B Jadid" pitchFamily="2" charset="-78"/>
            </a:endParaRPr>
          </a:p>
        </p:txBody>
      </p:sp>
      <p:sp>
        <p:nvSpPr>
          <p:cNvPr id="6" name="Rectangle 3"/>
          <p:cNvSpPr txBox="1">
            <a:spLocks noChangeArrowheads="1"/>
          </p:cNvSpPr>
          <p:nvPr/>
        </p:nvSpPr>
        <p:spPr bwMode="auto">
          <a:xfrm>
            <a:off x="-1" y="2426767"/>
            <a:ext cx="6947446" cy="5163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defTabSz="1014413" rtl="0" eaLnBrk="1" fontAlgn="base" hangingPunct="1">
              <a:spcBef>
                <a:spcPct val="20000"/>
              </a:spcBef>
              <a:spcAft>
                <a:spcPct val="0"/>
              </a:spcAft>
              <a:buFontTx/>
              <a:buNone/>
              <a:defRPr sz="3200">
                <a:solidFill>
                  <a:schemeClr val="tx1"/>
                </a:solidFill>
                <a:latin typeface="+mn-lt"/>
                <a:ea typeface="+mn-ea"/>
                <a:cs typeface="+mn-cs"/>
              </a:defRPr>
            </a:lvl1pPr>
            <a:lvl2pPr marL="823913" indent="-317500" algn="l" defTabSz="1014413" rtl="0" eaLnBrk="1" fontAlgn="base" hangingPunct="1">
              <a:spcBef>
                <a:spcPct val="20000"/>
              </a:spcBef>
              <a:spcAft>
                <a:spcPct val="0"/>
              </a:spcAft>
              <a:buChar char="–"/>
              <a:defRPr sz="3100">
                <a:solidFill>
                  <a:schemeClr val="tx1"/>
                </a:solidFill>
                <a:latin typeface="+mn-lt"/>
              </a:defRPr>
            </a:lvl2pPr>
            <a:lvl3pPr marL="1266825" indent="-252413" algn="l" defTabSz="1014413" rtl="0" eaLnBrk="1" fontAlgn="base" hangingPunct="1">
              <a:spcBef>
                <a:spcPct val="20000"/>
              </a:spcBef>
              <a:spcAft>
                <a:spcPct val="0"/>
              </a:spcAft>
              <a:buChar char="•"/>
              <a:defRPr sz="2700">
                <a:solidFill>
                  <a:schemeClr val="tx1"/>
                </a:solidFill>
                <a:latin typeface="+mn-lt"/>
              </a:defRPr>
            </a:lvl3pPr>
            <a:lvl4pPr marL="1773238" indent="-252413" algn="l" defTabSz="1014413" rtl="0" eaLnBrk="1" fontAlgn="base" hangingPunct="1">
              <a:spcBef>
                <a:spcPct val="20000"/>
              </a:spcBef>
              <a:spcAft>
                <a:spcPct val="0"/>
              </a:spcAft>
              <a:buChar char="–"/>
              <a:defRPr sz="2200">
                <a:solidFill>
                  <a:schemeClr val="tx1"/>
                </a:solidFill>
                <a:latin typeface="+mn-lt"/>
              </a:defRPr>
            </a:lvl4pPr>
            <a:lvl5pPr marL="2281238" indent="-254000" algn="l" defTabSz="1014413" rtl="0" eaLnBrk="1" fontAlgn="base" hangingPunct="1">
              <a:spcBef>
                <a:spcPct val="20000"/>
              </a:spcBef>
              <a:spcAft>
                <a:spcPct val="0"/>
              </a:spcAft>
              <a:buChar char="»"/>
              <a:defRPr sz="2200">
                <a:solidFill>
                  <a:schemeClr val="tx1"/>
                </a:solidFill>
                <a:latin typeface="+mn-lt"/>
              </a:defRPr>
            </a:lvl5pPr>
            <a:lvl6pPr marL="2738438" indent="-254000" algn="l" defTabSz="1014413" rtl="0" eaLnBrk="1" fontAlgn="base" hangingPunct="1">
              <a:spcBef>
                <a:spcPct val="20000"/>
              </a:spcBef>
              <a:spcAft>
                <a:spcPct val="0"/>
              </a:spcAft>
              <a:buChar char="»"/>
              <a:defRPr sz="2200">
                <a:solidFill>
                  <a:schemeClr val="tx1"/>
                </a:solidFill>
                <a:latin typeface="+mn-lt"/>
              </a:defRPr>
            </a:lvl6pPr>
            <a:lvl7pPr marL="3195638" indent="-254000" algn="l" defTabSz="1014413" rtl="0" eaLnBrk="1" fontAlgn="base" hangingPunct="1">
              <a:spcBef>
                <a:spcPct val="20000"/>
              </a:spcBef>
              <a:spcAft>
                <a:spcPct val="0"/>
              </a:spcAft>
              <a:buChar char="»"/>
              <a:defRPr sz="2200">
                <a:solidFill>
                  <a:schemeClr val="tx1"/>
                </a:solidFill>
                <a:latin typeface="+mn-lt"/>
              </a:defRPr>
            </a:lvl7pPr>
            <a:lvl8pPr marL="3652838" indent="-254000" algn="l" defTabSz="1014413" rtl="0" eaLnBrk="1" fontAlgn="base" hangingPunct="1">
              <a:spcBef>
                <a:spcPct val="20000"/>
              </a:spcBef>
              <a:spcAft>
                <a:spcPct val="0"/>
              </a:spcAft>
              <a:buChar char="»"/>
              <a:defRPr sz="2200">
                <a:solidFill>
                  <a:schemeClr val="tx1"/>
                </a:solidFill>
                <a:latin typeface="+mn-lt"/>
              </a:defRPr>
            </a:lvl8pPr>
            <a:lvl9pPr marL="4110038" indent="-254000" algn="l" defTabSz="1014413" rtl="0" eaLnBrk="1" fontAlgn="base" hangingPunct="1">
              <a:spcBef>
                <a:spcPct val="20000"/>
              </a:spcBef>
              <a:spcAft>
                <a:spcPct val="0"/>
              </a:spcAft>
              <a:buChar char="»"/>
              <a:defRPr sz="2200">
                <a:solidFill>
                  <a:schemeClr val="tx1"/>
                </a:solidFill>
                <a:latin typeface="+mn-lt"/>
              </a:defRPr>
            </a:lvl9pPr>
          </a:lstStyle>
          <a:p>
            <a:pPr algn="r" rtl="1"/>
            <a:r>
              <a:rPr lang="fa-IR" sz="7200" b="1" dirty="0" smtClean="0">
                <a:cs typeface="B Nazanin" pitchFamily="2" charset="-78"/>
              </a:rPr>
              <a:t>    بررسی </a:t>
            </a:r>
          </a:p>
          <a:p>
            <a:pPr algn="r" rtl="1"/>
            <a:r>
              <a:rPr lang="fa-IR" sz="7200" b="1" dirty="0" smtClean="0">
                <a:solidFill>
                  <a:srgbClr val="C00000"/>
                </a:solidFill>
                <a:cs typeface="B Nazanin" pitchFamily="2" charset="-78"/>
              </a:rPr>
              <a:t>        مبانی نظری نفوذ </a:t>
            </a:r>
          </a:p>
          <a:p>
            <a:pPr algn="r" rtl="1"/>
            <a:r>
              <a:rPr lang="fa-IR" sz="6000" b="1" dirty="0" smtClean="0">
                <a:cs typeface="B Nazanin" pitchFamily="2" charset="-78"/>
              </a:rPr>
              <a:t>                    </a:t>
            </a:r>
            <a:endParaRPr lang="en-US" sz="6000" b="1" dirty="0">
              <a:solidFill>
                <a:srgbClr val="C00000"/>
              </a:solidFill>
              <a:cs typeface="B Nazanin" pitchFamily="2" charset="-78"/>
            </a:endParaRPr>
          </a:p>
        </p:txBody>
      </p:sp>
      <p:pic>
        <p:nvPicPr>
          <p:cNvPr id="4" name="Picture 2" descr="C:\Users\SAMSUNG\Desktop\9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0317" y="3146847"/>
            <a:ext cx="1767010" cy="10600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22709" y="761807"/>
            <a:ext cx="158417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defTabSz="1014413" rtl="0" eaLnBrk="1" fontAlgn="base" hangingPunct="1">
              <a:spcBef>
                <a:spcPct val="0"/>
              </a:spcBef>
              <a:spcAft>
                <a:spcPct val="0"/>
              </a:spcAft>
              <a:defRPr sz="4900">
                <a:solidFill>
                  <a:schemeClr val="tx2"/>
                </a:solidFill>
                <a:latin typeface="+mj-lt"/>
                <a:ea typeface="+mj-ea"/>
                <a:cs typeface="+mj-cs"/>
              </a:defRPr>
            </a:lvl1pPr>
            <a:lvl2pPr algn="l" defTabSz="1014413" rtl="0" eaLnBrk="1" fontAlgn="base" hangingPunct="1">
              <a:spcBef>
                <a:spcPct val="0"/>
              </a:spcBef>
              <a:spcAft>
                <a:spcPct val="0"/>
              </a:spcAft>
              <a:defRPr sz="4900">
                <a:solidFill>
                  <a:schemeClr val="tx2"/>
                </a:solidFill>
                <a:latin typeface="Times New Roman" charset="0"/>
              </a:defRPr>
            </a:lvl2pPr>
            <a:lvl3pPr algn="l" defTabSz="1014413" rtl="0" eaLnBrk="1" fontAlgn="base" hangingPunct="1">
              <a:spcBef>
                <a:spcPct val="0"/>
              </a:spcBef>
              <a:spcAft>
                <a:spcPct val="0"/>
              </a:spcAft>
              <a:defRPr sz="4900">
                <a:solidFill>
                  <a:schemeClr val="tx2"/>
                </a:solidFill>
                <a:latin typeface="Times New Roman" charset="0"/>
              </a:defRPr>
            </a:lvl3pPr>
            <a:lvl4pPr algn="l" defTabSz="1014413" rtl="0" eaLnBrk="1" fontAlgn="base" hangingPunct="1">
              <a:spcBef>
                <a:spcPct val="0"/>
              </a:spcBef>
              <a:spcAft>
                <a:spcPct val="0"/>
              </a:spcAft>
              <a:defRPr sz="4900">
                <a:solidFill>
                  <a:schemeClr val="tx2"/>
                </a:solidFill>
                <a:latin typeface="Times New Roman" charset="0"/>
              </a:defRPr>
            </a:lvl4pPr>
            <a:lvl5pPr algn="l" defTabSz="1014413" rtl="0" eaLnBrk="1" fontAlgn="base" hangingPunct="1">
              <a:spcBef>
                <a:spcPct val="0"/>
              </a:spcBef>
              <a:spcAft>
                <a:spcPct val="0"/>
              </a:spcAft>
              <a:defRPr sz="4900">
                <a:solidFill>
                  <a:schemeClr val="tx2"/>
                </a:solidFill>
                <a:latin typeface="Times New Roman" charset="0"/>
              </a:defRPr>
            </a:lvl5pPr>
            <a:lvl6pPr marL="457200" algn="l" defTabSz="1014413" rtl="0" eaLnBrk="1" fontAlgn="base" hangingPunct="1">
              <a:spcBef>
                <a:spcPct val="0"/>
              </a:spcBef>
              <a:spcAft>
                <a:spcPct val="0"/>
              </a:spcAft>
              <a:defRPr sz="4900">
                <a:solidFill>
                  <a:schemeClr val="tx2"/>
                </a:solidFill>
                <a:latin typeface="Times New Roman" charset="0"/>
              </a:defRPr>
            </a:lvl6pPr>
            <a:lvl7pPr marL="914400" algn="l" defTabSz="1014413" rtl="0" eaLnBrk="1" fontAlgn="base" hangingPunct="1">
              <a:spcBef>
                <a:spcPct val="0"/>
              </a:spcBef>
              <a:spcAft>
                <a:spcPct val="0"/>
              </a:spcAft>
              <a:defRPr sz="4900">
                <a:solidFill>
                  <a:schemeClr val="tx2"/>
                </a:solidFill>
                <a:latin typeface="Times New Roman" charset="0"/>
              </a:defRPr>
            </a:lvl7pPr>
            <a:lvl8pPr marL="1371600" algn="l" defTabSz="1014413" rtl="0" eaLnBrk="1" fontAlgn="base" hangingPunct="1">
              <a:spcBef>
                <a:spcPct val="0"/>
              </a:spcBef>
              <a:spcAft>
                <a:spcPct val="0"/>
              </a:spcAft>
              <a:defRPr sz="4900">
                <a:solidFill>
                  <a:schemeClr val="tx2"/>
                </a:solidFill>
                <a:latin typeface="Times New Roman" charset="0"/>
              </a:defRPr>
            </a:lvl8pPr>
            <a:lvl9pPr marL="1828800" algn="l" defTabSz="1014413" rtl="0" eaLnBrk="1" fontAlgn="base" hangingPunct="1">
              <a:spcBef>
                <a:spcPct val="0"/>
              </a:spcBef>
              <a:spcAft>
                <a:spcPct val="0"/>
              </a:spcAft>
              <a:defRPr sz="4900">
                <a:solidFill>
                  <a:schemeClr val="tx2"/>
                </a:solidFill>
                <a:latin typeface="Times New Roman" charset="0"/>
              </a:defRPr>
            </a:lvl9pPr>
          </a:lstStyle>
          <a:p>
            <a:pPr algn="ctr"/>
            <a:r>
              <a:rPr lang="fa-IR" sz="5400" smtClean="0">
                <a:solidFill>
                  <a:srgbClr val="FF0000"/>
                </a:solidFill>
                <a:cs typeface="B Titr" pitchFamily="2" charset="-78"/>
              </a:rPr>
              <a:t>نفوذ</a:t>
            </a:r>
            <a:endParaRPr lang="en-US" sz="6600" dirty="0">
              <a:solidFill>
                <a:srgbClr val="FF0000"/>
              </a:solidFill>
              <a:cs typeface="B Titr" pitchFamily="2" charset="-78"/>
            </a:endParaRPr>
          </a:p>
        </p:txBody>
      </p:sp>
      <p:sp>
        <p:nvSpPr>
          <p:cNvPr id="5" name="Curved Right Arrow 4">
            <a:hlinkClick r:id="rId2" action="ppaction://hlinksldjump"/>
          </p:cNvPr>
          <p:cNvSpPr/>
          <p:nvPr/>
        </p:nvSpPr>
        <p:spPr bwMode="auto">
          <a:xfrm flipV="1">
            <a:off x="178693" y="6315199"/>
            <a:ext cx="720080" cy="864096"/>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7" name="Title 1"/>
          <p:cNvSpPr>
            <a:spLocks noGrp="1"/>
          </p:cNvSpPr>
          <p:nvPr>
            <p:ph type="title"/>
          </p:nvPr>
        </p:nvSpPr>
        <p:spPr>
          <a:xfrm>
            <a:off x="1981200" y="152400"/>
            <a:ext cx="7696200" cy="914400"/>
          </a:xfrm>
        </p:spPr>
        <p:txBody>
          <a:bodyPr/>
          <a:lstStyle/>
          <a:p>
            <a:pPr algn="ctr"/>
            <a:r>
              <a:rPr lang="fa-IR" sz="4000" b="1" kern="1200" dirty="0" smtClean="0">
                <a:solidFill>
                  <a:schemeClr val="accent2">
                    <a:lumMod val="50000"/>
                  </a:schemeClr>
                </a:solidFill>
                <a:cs typeface="B Titr" pitchFamily="2" charset="-78"/>
              </a:rPr>
              <a:t>جامعه</a:t>
            </a:r>
            <a:endParaRPr lang="en-US" sz="4000" dirty="0">
              <a:solidFill>
                <a:schemeClr val="accent2">
                  <a:lumMod val="50000"/>
                </a:schemeClr>
              </a:solidFill>
              <a:cs typeface="B Titr" pitchFamily="2" charset="-78"/>
            </a:endParaRPr>
          </a:p>
        </p:txBody>
      </p:sp>
      <p:sp>
        <p:nvSpPr>
          <p:cNvPr id="14" name="Content Placeholder 2"/>
          <p:cNvSpPr>
            <a:spLocks noGrp="1"/>
          </p:cNvSpPr>
          <p:nvPr>
            <p:ph idx="1"/>
          </p:nvPr>
        </p:nvSpPr>
        <p:spPr>
          <a:xfrm>
            <a:off x="1330821" y="1676207"/>
            <a:ext cx="8346579" cy="5359071"/>
          </a:xfrm>
        </p:spPr>
        <p:txBody>
          <a:bodyPr/>
          <a:lstStyle/>
          <a:p>
            <a:pPr marL="0" indent="0" algn="ctr" rtl="1">
              <a:buNone/>
            </a:pPr>
            <a:r>
              <a:rPr lang="fa-IR" dirty="0" smtClean="0">
                <a:solidFill>
                  <a:srgbClr val="FF0000"/>
                </a:solidFill>
                <a:cs typeface="B Titr" pitchFamily="2" charset="-78"/>
              </a:rPr>
              <a:t>شاخصه های نفوذ پذیری جوامع</a:t>
            </a:r>
          </a:p>
          <a:p>
            <a:pPr marL="0" indent="0" algn="ctr" rtl="1">
              <a:lnSpc>
                <a:spcPct val="150000"/>
              </a:lnSpc>
              <a:buNone/>
            </a:pPr>
            <a:endParaRPr lang="fa-IR" sz="2000" dirty="0" smtClean="0">
              <a:solidFill>
                <a:srgbClr val="FF0000"/>
              </a:solidFill>
              <a:cs typeface="B Titr" pitchFamily="2" charset="-78"/>
            </a:endParaRPr>
          </a:p>
          <a:p>
            <a:pPr marL="1698625" indent="0" algn="r" rtl="1">
              <a:lnSpc>
                <a:spcPct val="150000"/>
              </a:lnSpc>
              <a:buNone/>
            </a:pPr>
            <a:r>
              <a:rPr lang="fa-IR" dirty="0" smtClean="0">
                <a:solidFill>
                  <a:schemeClr val="accent6">
                    <a:lumMod val="75000"/>
                  </a:schemeClr>
                </a:solidFill>
                <a:cs typeface="B Titr" pitchFamily="2" charset="-78"/>
              </a:rPr>
              <a:t>1- بحران هویت</a:t>
            </a:r>
          </a:p>
          <a:p>
            <a:pPr marL="1698625" indent="0" algn="r" rtl="1">
              <a:lnSpc>
                <a:spcPct val="150000"/>
              </a:lnSpc>
              <a:buNone/>
            </a:pPr>
            <a:r>
              <a:rPr lang="fa-IR" dirty="0" smtClean="0">
                <a:solidFill>
                  <a:schemeClr val="accent6">
                    <a:lumMod val="75000"/>
                  </a:schemeClr>
                </a:solidFill>
                <a:cs typeface="B Titr" pitchFamily="2" charset="-78"/>
              </a:rPr>
              <a:t>2- فعال بودن شکاف های اجتماعی</a:t>
            </a:r>
          </a:p>
          <a:p>
            <a:pPr marL="1698625" indent="0" algn="r" rtl="1">
              <a:lnSpc>
                <a:spcPct val="150000"/>
              </a:lnSpc>
              <a:buNone/>
            </a:pPr>
            <a:r>
              <a:rPr lang="fa-IR" dirty="0" smtClean="0">
                <a:solidFill>
                  <a:schemeClr val="accent6">
                    <a:lumMod val="75000"/>
                  </a:schemeClr>
                </a:solidFill>
                <a:cs typeface="B Titr" pitchFamily="2" charset="-78"/>
              </a:rPr>
              <a:t>3- انسداد باب گفتگو ومفاهمه</a:t>
            </a:r>
          </a:p>
          <a:p>
            <a:pPr marL="1698625" indent="0" algn="r" rtl="1">
              <a:lnSpc>
                <a:spcPct val="150000"/>
              </a:lnSpc>
              <a:buNone/>
            </a:pPr>
            <a:r>
              <a:rPr lang="fa-IR" dirty="0">
                <a:solidFill>
                  <a:schemeClr val="accent6">
                    <a:lumMod val="75000"/>
                  </a:schemeClr>
                </a:solidFill>
                <a:cs typeface="B Titr" pitchFamily="2" charset="-78"/>
              </a:rPr>
              <a:t> </a:t>
            </a:r>
          </a:p>
        </p:txBody>
      </p:sp>
    </p:spTree>
    <p:extLst>
      <p:ext uri="{BB962C8B-B14F-4D97-AF65-F5344CB8AC3E}">
        <p14:creationId xmlns:p14="http://schemas.microsoft.com/office/powerpoint/2010/main" val="15909218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20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20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20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20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anim calcmode="lin" valueType="num">
                                      <p:cBhvr additive="base">
                                        <p:cTn id="31" dur="20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22709" y="761807"/>
            <a:ext cx="158417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defTabSz="1014413" rtl="0" eaLnBrk="1" fontAlgn="base" hangingPunct="1">
              <a:spcBef>
                <a:spcPct val="0"/>
              </a:spcBef>
              <a:spcAft>
                <a:spcPct val="0"/>
              </a:spcAft>
              <a:defRPr sz="4900">
                <a:solidFill>
                  <a:schemeClr val="tx2"/>
                </a:solidFill>
                <a:latin typeface="+mj-lt"/>
                <a:ea typeface="+mj-ea"/>
                <a:cs typeface="+mj-cs"/>
              </a:defRPr>
            </a:lvl1pPr>
            <a:lvl2pPr algn="l" defTabSz="1014413" rtl="0" eaLnBrk="1" fontAlgn="base" hangingPunct="1">
              <a:spcBef>
                <a:spcPct val="0"/>
              </a:spcBef>
              <a:spcAft>
                <a:spcPct val="0"/>
              </a:spcAft>
              <a:defRPr sz="4900">
                <a:solidFill>
                  <a:schemeClr val="tx2"/>
                </a:solidFill>
                <a:latin typeface="Times New Roman" charset="0"/>
              </a:defRPr>
            </a:lvl2pPr>
            <a:lvl3pPr algn="l" defTabSz="1014413" rtl="0" eaLnBrk="1" fontAlgn="base" hangingPunct="1">
              <a:spcBef>
                <a:spcPct val="0"/>
              </a:spcBef>
              <a:spcAft>
                <a:spcPct val="0"/>
              </a:spcAft>
              <a:defRPr sz="4900">
                <a:solidFill>
                  <a:schemeClr val="tx2"/>
                </a:solidFill>
                <a:latin typeface="Times New Roman" charset="0"/>
              </a:defRPr>
            </a:lvl3pPr>
            <a:lvl4pPr algn="l" defTabSz="1014413" rtl="0" eaLnBrk="1" fontAlgn="base" hangingPunct="1">
              <a:spcBef>
                <a:spcPct val="0"/>
              </a:spcBef>
              <a:spcAft>
                <a:spcPct val="0"/>
              </a:spcAft>
              <a:defRPr sz="4900">
                <a:solidFill>
                  <a:schemeClr val="tx2"/>
                </a:solidFill>
                <a:latin typeface="Times New Roman" charset="0"/>
              </a:defRPr>
            </a:lvl4pPr>
            <a:lvl5pPr algn="l" defTabSz="1014413" rtl="0" eaLnBrk="1" fontAlgn="base" hangingPunct="1">
              <a:spcBef>
                <a:spcPct val="0"/>
              </a:spcBef>
              <a:spcAft>
                <a:spcPct val="0"/>
              </a:spcAft>
              <a:defRPr sz="4900">
                <a:solidFill>
                  <a:schemeClr val="tx2"/>
                </a:solidFill>
                <a:latin typeface="Times New Roman" charset="0"/>
              </a:defRPr>
            </a:lvl5pPr>
            <a:lvl6pPr marL="457200" algn="l" defTabSz="1014413" rtl="0" eaLnBrk="1" fontAlgn="base" hangingPunct="1">
              <a:spcBef>
                <a:spcPct val="0"/>
              </a:spcBef>
              <a:spcAft>
                <a:spcPct val="0"/>
              </a:spcAft>
              <a:defRPr sz="4900">
                <a:solidFill>
                  <a:schemeClr val="tx2"/>
                </a:solidFill>
                <a:latin typeface="Times New Roman" charset="0"/>
              </a:defRPr>
            </a:lvl6pPr>
            <a:lvl7pPr marL="914400" algn="l" defTabSz="1014413" rtl="0" eaLnBrk="1" fontAlgn="base" hangingPunct="1">
              <a:spcBef>
                <a:spcPct val="0"/>
              </a:spcBef>
              <a:spcAft>
                <a:spcPct val="0"/>
              </a:spcAft>
              <a:defRPr sz="4900">
                <a:solidFill>
                  <a:schemeClr val="tx2"/>
                </a:solidFill>
                <a:latin typeface="Times New Roman" charset="0"/>
              </a:defRPr>
            </a:lvl7pPr>
            <a:lvl8pPr marL="1371600" algn="l" defTabSz="1014413" rtl="0" eaLnBrk="1" fontAlgn="base" hangingPunct="1">
              <a:spcBef>
                <a:spcPct val="0"/>
              </a:spcBef>
              <a:spcAft>
                <a:spcPct val="0"/>
              </a:spcAft>
              <a:defRPr sz="4900">
                <a:solidFill>
                  <a:schemeClr val="tx2"/>
                </a:solidFill>
                <a:latin typeface="Times New Roman" charset="0"/>
              </a:defRPr>
            </a:lvl8pPr>
            <a:lvl9pPr marL="1828800" algn="l" defTabSz="1014413" rtl="0" eaLnBrk="1" fontAlgn="base" hangingPunct="1">
              <a:spcBef>
                <a:spcPct val="0"/>
              </a:spcBef>
              <a:spcAft>
                <a:spcPct val="0"/>
              </a:spcAft>
              <a:defRPr sz="4900">
                <a:solidFill>
                  <a:schemeClr val="tx2"/>
                </a:solidFill>
                <a:latin typeface="Times New Roman" charset="0"/>
              </a:defRPr>
            </a:lvl9pPr>
          </a:lstStyle>
          <a:p>
            <a:pPr algn="ctr"/>
            <a:r>
              <a:rPr lang="fa-IR" sz="5400" smtClean="0">
                <a:solidFill>
                  <a:srgbClr val="FF0000"/>
                </a:solidFill>
                <a:cs typeface="B Titr" pitchFamily="2" charset="-78"/>
              </a:rPr>
              <a:t>نفوذ</a:t>
            </a:r>
            <a:endParaRPr lang="en-US" sz="6600" dirty="0">
              <a:solidFill>
                <a:srgbClr val="FF0000"/>
              </a:solidFill>
              <a:cs typeface="B Titr" pitchFamily="2" charset="-78"/>
            </a:endParaRPr>
          </a:p>
        </p:txBody>
      </p:sp>
      <p:sp>
        <p:nvSpPr>
          <p:cNvPr id="5" name="Curved Right Arrow 4">
            <a:hlinkClick r:id="rId2" action="ppaction://hlinksldjump"/>
          </p:cNvPr>
          <p:cNvSpPr/>
          <p:nvPr/>
        </p:nvSpPr>
        <p:spPr bwMode="auto">
          <a:xfrm flipV="1">
            <a:off x="178693" y="6315199"/>
            <a:ext cx="720080" cy="864096"/>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7" name="Title 1"/>
          <p:cNvSpPr>
            <a:spLocks noGrp="1"/>
          </p:cNvSpPr>
          <p:nvPr>
            <p:ph type="title"/>
          </p:nvPr>
        </p:nvSpPr>
        <p:spPr>
          <a:xfrm>
            <a:off x="1981200" y="152400"/>
            <a:ext cx="7696200" cy="914400"/>
          </a:xfrm>
        </p:spPr>
        <p:txBody>
          <a:bodyPr/>
          <a:lstStyle/>
          <a:p>
            <a:pPr algn="ctr"/>
            <a:r>
              <a:rPr lang="fa-IR" sz="4000" b="1" kern="1200" dirty="0" smtClean="0">
                <a:solidFill>
                  <a:schemeClr val="accent2">
                    <a:lumMod val="50000"/>
                  </a:schemeClr>
                </a:solidFill>
                <a:cs typeface="B Titr" pitchFamily="2" charset="-78"/>
              </a:rPr>
              <a:t>ساختار و حاکمیت</a:t>
            </a:r>
            <a:endParaRPr lang="en-US" sz="4000" dirty="0">
              <a:solidFill>
                <a:schemeClr val="accent2">
                  <a:lumMod val="50000"/>
                </a:schemeClr>
              </a:solidFill>
              <a:cs typeface="B Titr" pitchFamily="2" charset="-78"/>
            </a:endParaRPr>
          </a:p>
        </p:txBody>
      </p:sp>
      <p:sp>
        <p:nvSpPr>
          <p:cNvPr id="14" name="Content Placeholder 2"/>
          <p:cNvSpPr>
            <a:spLocks noGrp="1"/>
          </p:cNvSpPr>
          <p:nvPr>
            <p:ph idx="1"/>
          </p:nvPr>
        </p:nvSpPr>
        <p:spPr>
          <a:xfrm>
            <a:off x="538733" y="1325288"/>
            <a:ext cx="9505056" cy="6142039"/>
          </a:xfrm>
        </p:spPr>
        <p:txBody>
          <a:bodyPr/>
          <a:lstStyle/>
          <a:p>
            <a:pPr marL="0" indent="0" algn="r" rtl="1">
              <a:lnSpc>
                <a:spcPts val="6000"/>
              </a:lnSpc>
              <a:spcBef>
                <a:spcPts val="0"/>
              </a:spcBef>
              <a:buNone/>
            </a:pPr>
            <a:r>
              <a:rPr lang="fa-IR" dirty="0" smtClean="0">
                <a:solidFill>
                  <a:srgbClr val="FF0000"/>
                </a:solidFill>
                <a:cs typeface="B Titr" pitchFamily="2" charset="-78"/>
              </a:rPr>
              <a:t>ویژگی های ساختار و حاکمیت نفوذپذیر عبارتند از:</a:t>
            </a:r>
          </a:p>
          <a:p>
            <a:pPr marL="0" indent="0" algn="r" rtl="1">
              <a:lnSpc>
                <a:spcPts val="6000"/>
              </a:lnSpc>
              <a:spcBef>
                <a:spcPts val="0"/>
              </a:spcBef>
              <a:buNone/>
            </a:pPr>
            <a:r>
              <a:rPr lang="fa-IR" sz="3200" dirty="0" smtClean="0">
                <a:solidFill>
                  <a:schemeClr val="accent6">
                    <a:lumMod val="75000"/>
                  </a:schemeClr>
                </a:solidFill>
                <a:cs typeface="B Titr" pitchFamily="2" charset="-78"/>
              </a:rPr>
              <a:t>1- وجود بحران مشروعیت</a:t>
            </a:r>
          </a:p>
          <a:p>
            <a:pPr marL="0" indent="0" algn="r" rtl="1">
              <a:lnSpc>
                <a:spcPts val="6000"/>
              </a:lnSpc>
              <a:spcBef>
                <a:spcPts val="0"/>
              </a:spcBef>
              <a:buNone/>
            </a:pPr>
            <a:r>
              <a:rPr lang="fa-IR" sz="3200" dirty="0" smtClean="0">
                <a:solidFill>
                  <a:schemeClr val="accent6">
                    <a:lumMod val="75000"/>
                  </a:schemeClr>
                </a:solidFill>
                <a:cs typeface="B Titr" pitchFamily="2" charset="-78"/>
              </a:rPr>
              <a:t>2- وجود بحران کارآمدی</a:t>
            </a:r>
          </a:p>
          <a:p>
            <a:pPr marL="0" indent="0" algn="r" rtl="1">
              <a:lnSpc>
                <a:spcPts val="6000"/>
              </a:lnSpc>
              <a:spcBef>
                <a:spcPts val="0"/>
              </a:spcBef>
              <a:buNone/>
            </a:pPr>
            <a:r>
              <a:rPr lang="fa-IR" sz="3200" dirty="0" smtClean="0">
                <a:solidFill>
                  <a:schemeClr val="accent6">
                    <a:lumMod val="75000"/>
                  </a:schemeClr>
                </a:solidFill>
                <a:cs typeface="B Titr" pitchFamily="2" charset="-78"/>
              </a:rPr>
              <a:t>3- ضعف قانون</a:t>
            </a:r>
          </a:p>
          <a:p>
            <a:pPr marL="0" indent="0" algn="r" rtl="1">
              <a:lnSpc>
                <a:spcPts val="6000"/>
              </a:lnSpc>
              <a:spcBef>
                <a:spcPts val="0"/>
              </a:spcBef>
              <a:buNone/>
            </a:pPr>
            <a:r>
              <a:rPr lang="fa-IR" sz="3200" dirty="0" smtClean="0">
                <a:solidFill>
                  <a:schemeClr val="accent6">
                    <a:lumMod val="75000"/>
                  </a:schemeClr>
                </a:solidFill>
                <a:cs typeface="B Titr" pitchFamily="2" charset="-78"/>
              </a:rPr>
              <a:t>4- ضعف نظارت</a:t>
            </a:r>
          </a:p>
          <a:p>
            <a:pPr marL="0" indent="0" algn="r" rtl="1">
              <a:lnSpc>
                <a:spcPts val="6000"/>
              </a:lnSpc>
              <a:spcBef>
                <a:spcPts val="0"/>
              </a:spcBef>
              <a:buNone/>
            </a:pPr>
            <a:r>
              <a:rPr lang="fa-IR" sz="3200" dirty="0" smtClean="0">
                <a:solidFill>
                  <a:schemeClr val="accent6">
                    <a:lumMod val="75000"/>
                  </a:schemeClr>
                </a:solidFill>
                <a:cs typeface="B Titr" pitchFamily="2" charset="-78"/>
              </a:rPr>
              <a:t>5- عدم هماهنگی و همگرایی نهادهای حاکمیت و مسئولان</a:t>
            </a:r>
          </a:p>
          <a:p>
            <a:pPr marL="0" indent="0" algn="r" rtl="1">
              <a:lnSpc>
                <a:spcPts val="6000"/>
              </a:lnSpc>
              <a:spcBef>
                <a:spcPts val="0"/>
              </a:spcBef>
              <a:buNone/>
            </a:pPr>
            <a:r>
              <a:rPr lang="fa-IR" sz="3200" dirty="0" smtClean="0">
                <a:solidFill>
                  <a:schemeClr val="accent6">
                    <a:lumMod val="75000"/>
                  </a:schemeClr>
                </a:solidFill>
                <a:cs typeface="B Titr" pitchFamily="2" charset="-78"/>
              </a:rPr>
              <a:t>6- فقدان شایسته سالاری و سازوکار ارزیابی صلاحیت</a:t>
            </a:r>
          </a:p>
          <a:p>
            <a:pPr marL="0" indent="0" algn="r" rtl="1">
              <a:lnSpc>
                <a:spcPts val="6000"/>
              </a:lnSpc>
              <a:spcBef>
                <a:spcPts val="0"/>
              </a:spcBef>
              <a:buNone/>
            </a:pPr>
            <a:r>
              <a:rPr lang="fa-IR" sz="3200" dirty="0" smtClean="0">
                <a:solidFill>
                  <a:schemeClr val="accent6">
                    <a:lumMod val="75000"/>
                  </a:schemeClr>
                </a:solidFill>
                <a:cs typeface="B Titr" pitchFamily="2" charset="-78"/>
              </a:rPr>
              <a:t>7- ضعف نهادهای اطلاعاتی و امنیتی</a:t>
            </a:r>
            <a:endParaRPr lang="fa-IR" sz="3200" dirty="0">
              <a:solidFill>
                <a:schemeClr val="accent6">
                  <a:lumMod val="75000"/>
                </a:schemeClr>
              </a:solidFill>
              <a:cs typeface="B Titr" pitchFamily="2" charset="-78"/>
            </a:endParaRPr>
          </a:p>
        </p:txBody>
      </p:sp>
    </p:spTree>
    <p:extLst>
      <p:ext uri="{BB962C8B-B14F-4D97-AF65-F5344CB8AC3E}">
        <p14:creationId xmlns:p14="http://schemas.microsoft.com/office/powerpoint/2010/main" val="15909218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80">
                                          <p:stCondLst>
                                            <p:cond delay="0"/>
                                          </p:stCondLst>
                                        </p:cTn>
                                        <p:tgtEl>
                                          <p:spTgt spid="14">
                                            <p:txEl>
                                              <p:pRg st="0" end="0"/>
                                            </p:txEl>
                                          </p:spTgt>
                                        </p:tgtEl>
                                      </p:cBhvr>
                                    </p:animEffect>
                                    <p:anim calcmode="lin" valueType="num">
                                      <p:cBhvr>
                                        <p:cTn id="8" dur="1822" tmFilter="0,0; 0.14,0.36; 0.43,0.73; 0.71,0.91; 1.0,1.0">
                                          <p:stCondLst>
                                            <p:cond delay="0"/>
                                          </p:stCondLst>
                                        </p:cTn>
                                        <p:tgtEl>
                                          <p:spTgt spid="1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xEl>
                                              <p:pRg st="0" end="0"/>
                                            </p:txEl>
                                          </p:spTgt>
                                        </p:tgtEl>
                                      </p:cBhvr>
                                      <p:to x="100000" y="60000"/>
                                    </p:animScale>
                                    <p:animScale>
                                      <p:cBhvr>
                                        <p:cTn id="14" dur="166" decel="50000">
                                          <p:stCondLst>
                                            <p:cond delay="676"/>
                                          </p:stCondLst>
                                        </p:cTn>
                                        <p:tgtEl>
                                          <p:spTgt spid="14">
                                            <p:txEl>
                                              <p:pRg st="0" end="0"/>
                                            </p:txEl>
                                          </p:spTgt>
                                        </p:tgtEl>
                                      </p:cBhvr>
                                      <p:to x="100000" y="100000"/>
                                    </p:animScale>
                                    <p:animScale>
                                      <p:cBhvr>
                                        <p:cTn id="15" dur="26">
                                          <p:stCondLst>
                                            <p:cond delay="1312"/>
                                          </p:stCondLst>
                                        </p:cTn>
                                        <p:tgtEl>
                                          <p:spTgt spid="14">
                                            <p:txEl>
                                              <p:pRg st="0" end="0"/>
                                            </p:txEl>
                                          </p:spTgt>
                                        </p:tgtEl>
                                      </p:cBhvr>
                                      <p:to x="100000" y="80000"/>
                                    </p:animScale>
                                    <p:animScale>
                                      <p:cBhvr>
                                        <p:cTn id="16" dur="166" decel="50000">
                                          <p:stCondLst>
                                            <p:cond delay="1338"/>
                                          </p:stCondLst>
                                        </p:cTn>
                                        <p:tgtEl>
                                          <p:spTgt spid="14">
                                            <p:txEl>
                                              <p:pRg st="0" end="0"/>
                                            </p:txEl>
                                          </p:spTgt>
                                        </p:tgtEl>
                                      </p:cBhvr>
                                      <p:to x="100000" y="100000"/>
                                    </p:animScale>
                                    <p:animScale>
                                      <p:cBhvr>
                                        <p:cTn id="17" dur="26">
                                          <p:stCondLst>
                                            <p:cond delay="1642"/>
                                          </p:stCondLst>
                                        </p:cTn>
                                        <p:tgtEl>
                                          <p:spTgt spid="14">
                                            <p:txEl>
                                              <p:pRg st="0" end="0"/>
                                            </p:txEl>
                                          </p:spTgt>
                                        </p:tgtEl>
                                      </p:cBhvr>
                                      <p:to x="100000" y="90000"/>
                                    </p:animScale>
                                    <p:animScale>
                                      <p:cBhvr>
                                        <p:cTn id="18" dur="166" decel="50000">
                                          <p:stCondLst>
                                            <p:cond delay="1668"/>
                                          </p:stCondLst>
                                        </p:cTn>
                                        <p:tgtEl>
                                          <p:spTgt spid="14">
                                            <p:txEl>
                                              <p:pRg st="0" end="0"/>
                                            </p:txEl>
                                          </p:spTgt>
                                        </p:tgtEl>
                                      </p:cBhvr>
                                      <p:to x="100000" y="100000"/>
                                    </p:animScale>
                                    <p:animScale>
                                      <p:cBhvr>
                                        <p:cTn id="19" dur="26">
                                          <p:stCondLst>
                                            <p:cond delay="1808"/>
                                          </p:stCondLst>
                                        </p:cTn>
                                        <p:tgtEl>
                                          <p:spTgt spid="14">
                                            <p:txEl>
                                              <p:pRg st="0" end="0"/>
                                            </p:txEl>
                                          </p:spTgt>
                                        </p:tgtEl>
                                      </p:cBhvr>
                                      <p:to x="100000" y="95000"/>
                                    </p:animScale>
                                    <p:animScale>
                                      <p:cBhvr>
                                        <p:cTn id="20" dur="166" decel="50000">
                                          <p:stCondLst>
                                            <p:cond delay="1834"/>
                                          </p:stCondLst>
                                        </p:cTn>
                                        <p:tgtEl>
                                          <p:spTgt spid="1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Effect transition="in" filter="wipe(down)">
                                      <p:cBhvr>
                                        <p:cTn id="25" dur="580">
                                          <p:stCondLst>
                                            <p:cond delay="0"/>
                                          </p:stCondLst>
                                        </p:cTn>
                                        <p:tgtEl>
                                          <p:spTgt spid="14">
                                            <p:txEl>
                                              <p:pRg st="1" end="1"/>
                                            </p:txEl>
                                          </p:spTgt>
                                        </p:tgtEl>
                                      </p:cBhvr>
                                    </p:animEffect>
                                    <p:anim calcmode="lin" valueType="num">
                                      <p:cBhvr>
                                        <p:cTn id="26" dur="1822" tmFilter="0,0; 0.14,0.36; 0.43,0.73; 0.71,0.91; 1.0,1.0">
                                          <p:stCondLst>
                                            <p:cond delay="0"/>
                                          </p:stCondLst>
                                        </p:cTn>
                                        <p:tgtEl>
                                          <p:spTgt spid="14">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4">
                                            <p:txEl>
                                              <p:pRg st="1" end="1"/>
                                            </p:txEl>
                                          </p:spTgt>
                                        </p:tgtEl>
                                      </p:cBhvr>
                                      <p:to x="100000" y="60000"/>
                                    </p:animScale>
                                    <p:animScale>
                                      <p:cBhvr>
                                        <p:cTn id="32" dur="166" decel="50000">
                                          <p:stCondLst>
                                            <p:cond delay="676"/>
                                          </p:stCondLst>
                                        </p:cTn>
                                        <p:tgtEl>
                                          <p:spTgt spid="14">
                                            <p:txEl>
                                              <p:pRg st="1" end="1"/>
                                            </p:txEl>
                                          </p:spTgt>
                                        </p:tgtEl>
                                      </p:cBhvr>
                                      <p:to x="100000" y="100000"/>
                                    </p:animScale>
                                    <p:animScale>
                                      <p:cBhvr>
                                        <p:cTn id="33" dur="26">
                                          <p:stCondLst>
                                            <p:cond delay="1312"/>
                                          </p:stCondLst>
                                        </p:cTn>
                                        <p:tgtEl>
                                          <p:spTgt spid="14">
                                            <p:txEl>
                                              <p:pRg st="1" end="1"/>
                                            </p:txEl>
                                          </p:spTgt>
                                        </p:tgtEl>
                                      </p:cBhvr>
                                      <p:to x="100000" y="80000"/>
                                    </p:animScale>
                                    <p:animScale>
                                      <p:cBhvr>
                                        <p:cTn id="34" dur="166" decel="50000">
                                          <p:stCondLst>
                                            <p:cond delay="1338"/>
                                          </p:stCondLst>
                                        </p:cTn>
                                        <p:tgtEl>
                                          <p:spTgt spid="14">
                                            <p:txEl>
                                              <p:pRg st="1" end="1"/>
                                            </p:txEl>
                                          </p:spTgt>
                                        </p:tgtEl>
                                      </p:cBhvr>
                                      <p:to x="100000" y="100000"/>
                                    </p:animScale>
                                    <p:animScale>
                                      <p:cBhvr>
                                        <p:cTn id="35" dur="26">
                                          <p:stCondLst>
                                            <p:cond delay="1642"/>
                                          </p:stCondLst>
                                        </p:cTn>
                                        <p:tgtEl>
                                          <p:spTgt spid="14">
                                            <p:txEl>
                                              <p:pRg st="1" end="1"/>
                                            </p:txEl>
                                          </p:spTgt>
                                        </p:tgtEl>
                                      </p:cBhvr>
                                      <p:to x="100000" y="90000"/>
                                    </p:animScale>
                                    <p:animScale>
                                      <p:cBhvr>
                                        <p:cTn id="36" dur="166" decel="50000">
                                          <p:stCondLst>
                                            <p:cond delay="1668"/>
                                          </p:stCondLst>
                                        </p:cTn>
                                        <p:tgtEl>
                                          <p:spTgt spid="14">
                                            <p:txEl>
                                              <p:pRg st="1" end="1"/>
                                            </p:txEl>
                                          </p:spTgt>
                                        </p:tgtEl>
                                      </p:cBhvr>
                                      <p:to x="100000" y="100000"/>
                                    </p:animScale>
                                    <p:animScale>
                                      <p:cBhvr>
                                        <p:cTn id="37" dur="26">
                                          <p:stCondLst>
                                            <p:cond delay="1808"/>
                                          </p:stCondLst>
                                        </p:cTn>
                                        <p:tgtEl>
                                          <p:spTgt spid="14">
                                            <p:txEl>
                                              <p:pRg st="1" end="1"/>
                                            </p:txEl>
                                          </p:spTgt>
                                        </p:tgtEl>
                                      </p:cBhvr>
                                      <p:to x="100000" y="95000"/>
                                    </p:animScale>
                                    <p:animScale>
                                      <p:cBhvr>
                                        <p:cTn id="38" dur="166" decel="50000">
                                          <p:stCondLst>
                                            <p:cond delay="1834"/>
                                          </p:stCondLst>
                                        </p:cTn>
                                        <p:tgtEl>
                                          <p:spTgt spid="14">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4">
                                            <p:txEl>
                                              <p:pRg st="2" end="2"/>
                                            </p:txEl>
                                          </p:spTgt>
                                        </p:tgtEl>
                                        <p:attrNameLst>
                                          <p:attrName>style.visibility</p:attrName>
                                        </p:attrNameLst>
                                      </p:cBhvr>
                                      <p:to>
                                        <p:strVal val="visible"/>
                                      </p:to>
                                    </p:set>
                                    <p:animEffect transition="in" filter="wipe(down)">
                                      <p:cBhvr>
                                        <p:cTn id="43" dur="580">
                                          <p:stCondLst>
                                            <p:cond delay="0"/>
                                          </p:stCondLst>
                                        </p:cTn>
                                        <p:tgtEl>
                                          <p:spTgt spid="14">
                                            <p:txEl>
                                              <p:pRg st="2" end="2"/>
                                            </p:txEl>
                                          </p:spTgt>
                                        </p:tgtEl>
                                      </p:cBhvr>
                                    </p:animEffect>
                                    <p:anim calcmode="lin" valueType="num">
                                      <p:cBhvr>
                                        <p:cTn id="44" dur="1822" tmFilter="0,0; 0.14,0.36; 0.43,0.73; 0.71,0.91; 1.0,1.0">
                                          <p:stCondLst>
                                            <p:cond delay="0"/>
                                          </p:stCondLst>
                                        </p:cTn>
                                        <p:tgtEl>
                                          <p:spTgt spid="14">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4">
                                            <p:txEl>
                                              <p:pRg st="2" end="2"/>
                                            </p:txEl>
                                          </p:spTgt>
                                        </p:tgtEl>
                                      </p:cBhvr>
                                      <p:to x="100000" y="60000"/>
                                    </p:animScale>
                                    <p:animScale>
                                      <p:cBhvr>
                                        <p:cTn id="50" dur="166" decel="50000">
                                          <p:stCondLst>
                                            <p:cond delay="676"/>
                                          </p:stCondLst>
                                        </p:cTn>
                                        <p:tgtEl>
                                          <p:spTgt spid="14">
                                            <p:txEl>
                                              <p:pRg st="2" end="2"/>
                                            </p:txEl>
                                          </p:spTgt>
                                        </p:tgtEl>
                                      </p:cBhvr>
                                      <p:to x="100000" y="100000"/>
                                    </p:animScale>
                                    <p:animScale>
                                      <p:cBhvr>
                                        <p:cTn id="51" dur="26">
                                          <p:stCondLst>
                                            <p:cond delay="1312"/>
                                          </p:stCondLst>
                                        </p:cTn>
                                        <p:tgtEl>
                                          <p:spTgt spid="14">
                                            <p:txEl>
                                              <p:pRg st="2" end="2"/>
                                            </p:txEl>
                                          </p:spTgt>
                                        </p:tgtEl>
                                      </p:cBhvr>
                                      <p:to x="100000" y="80000"/>
                                    </p:animScale>
                                    <p:animScale>
                                      <p:cBhvr>
                                        <p:cTn id="52" dur="166" decel="50000">
                                          <p:stCondLst>
                                            <p:cond delay="1338"/>
                                          </p:stCondLst>
                                        </p:cTn>
                                        <p:tgtEl>
                                          <p:spTgt spid="14">
                                            <p:txEl>
                                              <p:pRg st="2" end="2"/>
                                            </p:txEl>
                                          </p:spTgt>
                                        </p:tgtEl>
                                      </p:cBhvr>
                                      <p:to x="100000" y="100000"/>
                                    </p:animScale>
                                    <p:animScale>
                                      <p:cBhvr>
                                        <p:cTn id="53" dur="26">
                                          <p:stCondLst>
                                            <p:cond delay="1642"/>
                                          </p:stCondLst>
                                        </p:cTn>
                                        <p:tgtEl>
                                          <p:spTgt spid="14">
                                            <p:txEl>
                                              <p:pRg st="2" end="2"/>
                                            </p:txEl>
                                          </p:spTgt>
                                        </p:tgtEl>
                                      </p:cBhvr>
                                      <p:to x="100000" y="90000"/>
                                    </p:animScale>
                                    <p:animScale>
                                      <p:cBhvr>
                                        <p:cTn id="54" dur="166" decel="50000">
                                          <p:stCondLst>
                                            <p:cond delay="1668"/>
                                          </p:stCondLst>
                                        </p:cTn>
                                        <p:tgtEl>
                                          <p:spTgt spid="14">
                                            <p:txEl>
                                              <p:pRg st="2" end="2"/>
                                            </p:txEl>
                                          </p:spTgt>
                                        </p:tgtEl>
                                      </p:cBhvr>
                                      <p:to x="100000" y="100000"/>
                                    </p:animScale>
                                    <p:animScale>
                                      <p:cBhvr>
                                        <p:cTn id="55" dur="26">
                                          <p:stCondLst>
                                            <p:cond delay="1808"/>
                                          </p:stCondLst>
                                        </p:cTn>
                                        <p:tgtEl>
                                          <p:spTgt spid="14">
                                            <p:txEl>
                                              <p:pRg st="2" end="2"/>
                                            </p:txEl>
                                          </p:spTgt>
                                        </p:tgtEl>
                                      </p:cBhvr>
                                      <p:to x="100000" y="95000"/>
                                    </p:animScale>
                                    <p:animScale>
                                      <p:cBhvr>
                                        <p:cTn id="56" dur="166" decel="50000">
                                          <p:stCondLst>
                                            <p:cond delay="1834"/>
                                          </p:stCondLst>
                                        </p:cTn>
                                        <p:tgtEl>
                                          <p:spTgt spid="14">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4">
                                            <p:txEl>
                                              <p:pRg st="3" end="3"/>
                                            </p:txEl>
                                          </p:spTgt>
                                        </p:tgtEl>
                                        <p:attrNameLst>
                                          <p:attrName>style.visibility</p:attrName>
                                        </p:attrNameLst>
                                      </p:cBhvr>
                                      <p:to>
                                        <p:strVal val="visible"/>
                                      </p:to>
                                    </p:set>
                                    <p:animEffect transition="in" filter="wipe(down)">
                                      <p:cBhvr>
                                        <p:cTn id="61" dur="580">
                                          <p:stCondLst>
                                            <p:cond delay="0"/>
                                          </p:stCondLst>
                                        </p:cTn>
                                        <p:tgtEl>
                                          <p:spTgt spid="14">
                                            <p:txEl>
                                              <p:pRg st="3" end="3"/>
                                            </p:txEl>
                                          </p:spTgt>
                                        </p:tgtEl>
                                      </p:cBhvr>
                                    </p:animEffect>
                                    <p:anim calcmode="lin" valueType="num">
                                      <p:cBhvr>
                                        <p:cTn id="62" dur="1822" tmFilter="0,0; 0.14,0.36; 0.43,0.73; 0.71,0.91; 1.0,1.0">
                                          <p:stCondLst>
                                            <p:cond delay="0"/>
                                          </p:stCondLst>
                                        </p:cTn>
                                        <p:tgtEl>
                                          <p:spTgt spid="14">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4">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4">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4">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4">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14">
                                            <p:txEl>
                                              <p:pRg st="3" end="3"/>
                                            </p:txEl>
                                          </p:spTgt>
                                        </p:tgtEl>
                                      </p:cBhvr>
                                      <p:to x="100000" y="60000"/>
                                    </p:animScale>
                                    <p:animScale>
                                      <p:cBhvr>
                                        <p:cTn id="68" dur="166" decel="50000">
                                          <p:stCondLst>
                                            <p:cond delay="676"/>
                                          </p:stCondLst>
                                        </p:cTn>
                                        <p:tgtEl>
                                          <p:spTgt spid="14">
                                            <p:txEl>
                                              <p:pRg st="3" end="3"/>
                                            </p:txEl>
                                          </p:spTgt>
                                        </p:tgtEl>
                                      </p:cBhvr>
                                      <p:to x="100000" y="100000"/>
                                    </p:animScale>
                                    <p:animScale>
                                      <p:cBhvr>
                                        <p:cTn id="69" dur="26">
                                          <p:stCondLst>
                                            <p:cond delay="1312"/>
                                          </p:stCondLst>
                                        </p:cTn>
                                        <p:tgtEl>
                                          <p:spTgt spid="14">
                                            <p:txEl>
                                              <p:pRg st="3" end="3"/>
                                            </p:txEl>
                                          </p:spTgt>
                                        </p:tgtEl>
                                      </p:cBhvr>
                                      <p:to x="100000" y="80000"/>
                                    </p:animScale>
                                    <p:animScale>
                                      <p:cBhvr>
                                        <p:cTn id="70" dur="166" decel="50000">
                                          <p:stCondLst>
                                            <p:cond delay="1338"/>
                                          </p:stCondLst>
                                        </p:cTn>
                                        <p:tgtEl>
                                          <p:spTgt spid="14">
                                            <p:txEl>
                                              <p:pRg st="3" end="3"/>
                                            </p:txEl>
                                          </p:spTgt>
                                        </p:tgtEl>
                                      </p:cBhvr>
                                      <p:to x="100000" y="100000"/>
                                    </p:animScale>
                                    <p:animScale>
                                      <p:cBhvr>
                                        <p:cTn id="71" dur="26">
                                          <p:stCondLst>
                                            <p:cond delay="1642"/>
                                          </p:stCondLst>
                                        </p:cTn>
                                        <p:tgtEl>
                                          <p:spTgt spid="14">
                                            <p:txEl>
                                              <p:pRg st="3" end="3"/>
                                            </p:txEl>
                                          </p:spTgt>
                                        </p:tgtEl>
                                      </p:cBhvr>
                                      <p:to x="100000" y="90000"/>
                                    </p:animScale>
                                    <p:animScale>
                                      <p:cBhvr>
                                        <p:cTn id="72" dur="166" decel="50000">
                                          <p:stCondLst>
                                            <p:cond delay="1668"/>
                                          </p:stCondLst>
                                        </p:cTn>
                                        <p:tgtEl>
                                          <p:spTgt spid="14">
                                            <p:txEl>
                                              <p:pRg st="3" end="3"/>
                                            </p:txEl>
                                          </p:spTgt>
                                        </p:tgtEl>
                                      </p:cBhvr>
                                      <p:to x="100000" y="100000"/>
                                    </p:animScale>
                                    <p:animScale>
                                      <p:cBhvr>
                                        <p:cTn id="73" dur="26">
                                          <p:stCondLst>
                                            <p:cond delay="1808"/>
                                          </p:stCondLst>
                                        </p:cTn>
                                        <p:tgtEl>
                                          <p:spTgt spid="14">
                                            <p:txEl>
                                              <p:pRg st="3" end="3"/>
                                            </p:txEl>
                                          </p:spTgt>
                                        </p:tgtEl>
                                      </p:cBhvr>
                                      <p:to x="100000" y="95000"/>
                                    </p:animScale>
                                    <p:animScale>
                                      <p:cBhvr>
                                        <p:cTn id="74" dur="166" decel="50000">
                                          <p:stCondLst>
                                            <p:cond delay="1834"/>
                                          </p:stCondLst>
                                        </p:cTn>
                                        <p:tgtEl>
                                          <p:spTgt spid="14">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14">
                                            <p:txEl>
                                              <p:pRg st="4" end="4"/>
                                            </p:txEl>
                                          </p:spTgt>
                                        </p:tgtEl>
                                        <p:attrNameLst>
                                          <p:attrName>style.visibility</p:attrName>
                                        </p:attrNameLst>
                                      </p:cBhvr>
                                      <p:to>
                                        <p:strVal val="visible"/>
                                      </p:to>
                                    </p:set>
                                    <p:animEffect transition="in" filter="wipe(down)">
                                      <p:cBhvr>
                                        <p:cTn id="79" dur="580">
                                          <p:stCondLst>
                                            <p:cond delay="0"/>
                                          </p:stCondLst>
                                        </p:cTn>
                                        <p:tgtEl>
                                          <p:spTgt spid="14">
                                            <p:txEl>
                                              <p:pRg st="4" end="4"/>
                                            </p:txEl>
                                          </p:spTgt>
                                        </p:tgtEl>
                                      </p:cBhvr>
                                    </p:animEffect>
                                    <p:anim calcmode="lin" valueType="num">
                                      <p:cBhvr>
                                        <p:cTn id="80" dur="1822" tmFilter="0,0; 0.14,0.36; 0.43,0.73; 0.71,0.91; 1.0,1.0">
                                          <p:stCondLst>
                                            <p:cond delay="0"/>
                                          </p:stCondLst>
                                        </p:cTn>
                                        <p:tgtEl>
                                          <p:spTgt spid="14">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4">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4">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4">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4">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14">
                                            <p:txEl>
                                              <p:pRg st="4" end="4"/>
                                            </p:txEl>
                                          </p:spTgt>
                                        </p:tgtEl>
                                      </p:cBhvr>
                                      <p:to x="100000" y="60000"/>
                                    </p:animScale>
                                    <p:animScale>
                                      <p:cBhvr>
                                        <p:cTn id="86" dur="166" decel="50000">
                                          <p:stCondLst>
                                            <p:cond delay="676"/>
                                          </p:stCondLst>
                                        </p:cTn>
                                        <p:tgtEl>
                                          <p:spTgt spid="14">
                                            <p:txEl>
                                              <p:pRg st="4" end="4"/>
                                            </p:txEl>
                                          </p:spTgt>
                                        </p:tgtEl>
                                      </p:cBhvr>
                                      <p:to x="100000" y="100000"/>
                                    </p:animScale>
                                    <p:animScale>
                                      <p:cBhvr>
                                        <p:cTn id="87" dur="26">
                                          <p:stCondLst>
                                            <p:cond delay="1312"/>
                                          </p:stCondLst>
                                        </p:cTn>
                                        <p:tgtEl>
                                          <p:spTgt spid="14">
                                            <p:txEl>
                                              <p:pRg st="4" end="4"/>
                                            </p:txEl>
                                          </p:spTgt>
                                        </p:tgtEl>
                                      </p:cBhvr>
                                      <p:to x="100000" y="80000"/>
                                    </p:animScale>
                                    <p:animScale>
                                      <p:cBhvr>
                                        <p:cTn id="88" dur="166" decel="50000">
                                          <p:stCondLst>
                                            <p:cond delay="1338"/>
                                          </p:stCondLst>
                                        </p:cTn>
                                        <p:tgtEl>
                                          <p:spTgt spid="14">
                                            <p:txEl>
                                              <p:pRg st="4" end="4"/>
                                            </p:txEl>
                                          </p:spTgt>
                                        </p:tgtEl>
                                      </p:cBhvr>
                                      <p:to x="100000" y="100000"/>
                                    </p:animScale>
                                    <p:animScale>
                                      <p:cBhvr>
                                        <p:cTn id="89" dur="26">
                                          <p:stCondLst>
                                            <p:cond delay="1642"/>
                                          </p:stCondLst>
                                        </p:cTn>
                                        <p:tgtEl>
                                          <p:spTgt spid="14">
                                            <p:txEl>
                                              <p:pRg st="4" end="4"/>
                                            </p:txEl>
                                          </p:spTgt>
                                        </p:tgtEl>
                                      </p:cBhvr>
                                      <p:to x="100000" y="90000"/>
                                    </p:animScale>
                                    <p:animScale>
                                      <p:cBhvr>
                                        <p:cTn id="90" dur="166" decel="50000">
                                          <p:stCondLst>
                                            <p:cond delay="1668"/>
                                          </p:stCondLst>
                                        </p:cTn>
                                        <p:tgtEl>
                                          <p:spTgt spid="14">
                                            <p:txEl>
                                              <p:pRg st="4" end="4"/>
                                            </p:txEl>
                                          </p:spTgt>
                                        </p:tgtEl>
                                      </p:cBhvr>
                                      <p:to x="100000" y="100000"/>
                                    </p:animScale>
                                    <p:animScale>
                                      <p:cBhvr>
                                        <p:cTn id="91" dur="26">
                                          <p:stCondLst>
                                            <p:cond delay="1808"/>
                                          </p:stCondLst>
                                        </p:cTn>
                                        <p:tgtEl>
                                          <p:spTgt spid="14">
                                            <p:txEl>
                                              <p:pRg st="4" end="4"/>
                                            </p:txEl>
                                          </p:spTgt>
                                        </p:tgtEl>
                                      </p:cBhvr>
                                      <p:to x="100000" y="95000"/>
                                    </p:animScale>
                                    <p:animScale>
                                      <p:cBhvr>
                                        <p:cTn id="92" dur="166" decel="50000">
                                          <p:stCondLst>
                                            <p:cond delay="1834"/>
                                          </p:stCondLst>
                                        </p:cTn>
                                        <p:tgtEl>
                                          <p:spTgt spid="14">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14">
                                            <p:txEl>
                                              <p:pRg st="5" end="5"/>
                                            </p:txEl>
                                          </p:spTgt>
                                        </p:tgtEl>
                                        <p:attrNameLst>
                                          <p:attrName>style.visibility</p:attrName>
                                        </p:attrNameLst>
                                      </p:cBhvr>
                                      <p:to>
                                        <p:strVal val="visible"/>
                                      </p:to>
                                    </p:set>
                                    <p:animEffect transition="in" filter="wipe(down)">
                                      <p:cBhvr>
                                        <p:cTn id="97" dur="580">
                                          <p:stCondLst>
                                            <p:cond delay="0"/>
                                          </p:stCondLst>
                                        </p:cTn>
                                        <p:tgtEl>
                                          <p:spTgt spid="14">
                                            <p:txEl>
                                              <p:pRg st="5" end="5"/>
                                            </p:txEl>
                                          </p:spTgt>
                                        </p:tgtEl>
                                      </p:cBhvr>
                                    </p:animEffect>
                                    <p:anim calcmode="lin" valueType="num">
                                      <p:cBhvr>
                                        <p:cTn id="98" dur="1822" tmFilter="0,0; 0.14,0.36; 0.43,0.73; 0.71,0.91; 1.0,1.0">
                                          <p:stCondLst>
                                            <p:cond delay="0"/>
                                          </p:stCondLst>
                                        </p:cTn>
                                        <p:tgtEl>
                                          <p:spTgt spid="14">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4">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4">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4">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4">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14">
                                            <p:txEl>
                                              <p:pRg st="5" end="5"/>
                                            </p:txEl>
                                          </p:spTgt>
                                        </p:tgtEl>
                                      </p:cBhvr>
                                      <p:to x="100000" y="60000"/>
                                    </p:animScale>
                                    <p:animScale>
                                      <p:cBhvr>
                                        <p:cTn id="104" dur="166" decel="50000">
                                          <p:stCondLst>
                                            <p:cond delay="676"/>
                                          </p:stCondLst>
                                        </p:cTn>
                                        <p:tgtEl>
                                          <p:spTgt spid="14">
                                            <p:txEl>
                                              <p:pRg st="5" end="5"/>
                                            </p:txEl>
                                          </p:spTgt>
                                        </p:tgtEl>
                                      </p:cBhvr>
                                      <p:to x="100000" y="100000"/>
                                    </p:animScale>
                                    <p:animScale>
                                      <p:cBhvr>
                                        <p:cTn id="105" dur="26">
                                          <p:stCondLst>
                                            <p:cond delay="1312"/>
                                          </p:stCondLst>
                                        </p:cTn>
                                        <p:tgtEl>
                                          <p:spTgt spid="14">
                                            <p:txEl>
                                              <p:pRg st="5" end="5"/>
                                            </p:txEl>
                                          </p:spTgt>
                                        </p:tgtEl>
                                      </p:cBhvr>
                                      <p:to x="100000" y="80000"/>
                                    </p:animScale>
                                    <p:animScale>
                                      <p:cBhvr>
                                        <p:cTn id="106" dur="166" decel="50000">
                                          <p:stCondLst>
                                            <p:cond delay="1338"/>
                                          </p:stCondLst>
                                        </p:cTn>
                                        <p:tgtEl>
                                          <p:spTgt spid="14">
                                            <p:txEl>
                                              <p:pRg st="5" end="5"/>
                                            </p:txEl>
                                          </p:spTgt>
                                        </p:tgtEl>
                                      </p:cBhvr>
                                      <p:to x="100000" y="100000"/>
                                    </p:animScale>
                                    <p:animScale>
                                      <p:cBhvr>
                                        <p:cTn id="107" dur="26">
                                          <p:stCondLst>
                                            <p:cond delay="1642"/>
                                          </p:stCondLst>
                                        </p:cTn>
                                        <p:tgtEl>
                                          <p:spTgt spid="14">
                                            <p:txEl>
                                              <p:pRg st="5" end="5"/>
                                            </p:txEl>
                                          </p:spTgt>
                                        </p:tgtEl>
                                      </p:cBhvr>
                                      <p:to x="100000" y="90000"/>
                                    </p:animScale>
                                    <p:animScale>
                                      <p:cBhvr>
                                        <p:cTn id="108" dur="166" decel="50000">
                                          <p:stCondLst>
                                            <p:cond delay="1668"/>
                                          </p:stCondLst>
                                        </p:cTn>
                                        <p:tgtEl>
                                          <p:spTgt spid="14">
                                            <p:txEl>
                                              <p:pRg st="5" end="5"/>
                                            </p:txEl>
                                          </p:spTgt>
                                        </p:tgtEl>
                                      </p:cBhvr>
                                      <p:to x="100000" y="100000"/>
                                    </p:animScale>
                                    <p:animScale>
                                      <p:cBhvr>
                                        <p:cTn id="109" dur="26">
                                          <p:stCondLst>
                                            <p:cond delay="1808"/>
                                          </p:stCondLst>
                                        </p:cTn>
                                        <p:tgtEl>
                                          <p:spTgt spid="14">
                                            <p:txEl>
                                              <p:pRg st="5" end="5"/>
                                            </p:txEl>
                                          </p:spTgt>
                                        </p:tgtEl>
                                      </p:cBhvr>
                                      <p:to x="100000" y="95000"/>
                                    </p:animScale>
                                    <p:animScale>
                                      <p:cBhvr>
                                        <p:cTn id="110" dur="166" decel="50000">
                                          <p:stCondLst>
                                            <p:cond delay="1834"/>
                                          </p:stCondLst>
                                        </p:cTn>
                                        <p:tgtEl>
                                          <p:spTgt spid="14">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14">
                                            <p:txEl>
                                              <p:pRg st="6" end="6"/>
                                            </p:txEl>
                                          </p:spTgt>
                                        </p:tgtEl>
                                        <p:attrNameLst>
                                          <p:attrName>style.visibility</p:attrName>
                                        </p:attrNameLst>
                                      </p:cBhvr>
                                      <p:to>
                                        <p:strVal val="visible"/>
                                      </p:to>
                                    </p:set>
                                    <p:animEffect transition="in" filter="wipe(down)">
                                      <p:cBhvr>
                                        <p:cTn id="115" dur="580">
                                          <p:stCondLst>
                                            <p:cond delay="0"/>
                                          </p:stCondLst>
                                        </p:cTn>
                                        <p:tgtEl>
                                          <p:spTgt spid="14">
                                            <p:txEl>
                                              <p:pRg st="6" end="6"/>
                                            </p:txEl>
                                          </p:spTgt>
                                        </p:tgtEl>
                                      </p:cBhvr>
                                    </p:animEffect>
                                    <p:anim calcmode="lin" valueType="num">
                                      <p:cBhvr>
                                        <p:cTn id="116" dur="1822" tmFilter="0,0; 0.14,0.36; 0.43,0.73; 0.71,0.91; 1.0,1.0">
                                          <p:stCondLst>
                                            <p:cond delay="0"/>
                                          </p:stCondLst>
                                        </p:cTn>
                                        <p:tgtEl>
                                          <p:spTgt spid="14">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4">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4">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4">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4">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14">
                                            <p:txEl>
                                              <p:pRg st="6" end="6"/>
                                            </p:txEl>
                                          </p:spTgt>
                                        </p:tgtEl>
                                      </p:cBhvr>
                                      <p:to x="100000" y="60000"/>
                                    </p:animScale>
                                    <p:animScale>
                                      <p:cBhvr>
                                        <p:cTn id="122" dur="166" decel="50000">
                                          <p:stCondLst>
                                            <p:cond delay="676"/>
                                          </p:stCondLst>
                                        </p:cTn>
                                        <p:tgtEl>
                                          <p:spTgt spid="14">
                                            <p:txEl>
                                              <p:pRg st="6" end="6"/>
                                            </p:txEl>
                                          </p:spTgt>
                                        </p:tgtEl>
                                      </p:cBhvr>
                                      <p:to x="100000" y="100000"/>
                                    </p:animScale>
                                    <p:animScale>
                                      <p:cBhvr>
                                        <p:cTn id="123" dur="26">
                                          <p:stCondLst>
                                            <p:cond delay="1312"/>
                                          </p:stCondLst>
                                        </p:cTn>
                                        <p:tgtEl>
                                          <p:spTgt spid="14">
                                            <p:txEl>
                                              <p:pRg st="6" end="6"/>
                                            </p:txEl>
                                          </p:spTgt>
                                        </p:tgtEl>
                                      </p:cBhvr>
                                      <p:to x="100000" y="80000"/>
                                    </p:animScale>
                                    <p:animScale>
                                      <p:cBhvr>
                                        <p:cTn id="124" dur="166" decel="50000">
                                          <p:stCondLst>
                                            <p:cond delay="1338"/>
                                          </p:stCondLst>
                                        </p:cTn>
                                        <p:tgtEl>
                                          <p:spTgt spid="14">
                                            <p:txEl>
                                              <p:pRg st="6" end="6"/>
                                            </p:txEl>
                                          </p:spTgt>
                                        </p:tgtEl>
                                      </p:cBhvr>
                                      <p:to x="100000" y="100000"/>
                                    </p:animScale>
                                    <p:animScale>
                                      <p:cBhvr>
                                        <p:cTn id="125" dur="26">
                                          <p:stCondLst>
                                            <p:cond delay="1642"/>
                                          </p:stCondLst>
                                        </p:cTn>
                                        <p:tgtEl>
                                          <p:spTgt spid="14">
                                            <p:txEl>
                                              <p:pRg st="6" end="6"/>
                                            </p:txEl>
                                          </p:spTgt>
                                        </p:tgtEl>
                                      </p:cBhvr>
                                      <p:to x="100000" y="90000"/>
                                    </p:animScale>
                                    <p:animScale>
                                      <p:cBhvr>
                                        <p:cTn id="126" dur="166" decel="50000">
                                          <p:stCondLst>
                                            <p:cond delay="1668"/>
                                          </p:stCondLst>
                                        </p:cTn>
                                        <p:tgtEl>
                                          <p:spTgt spid="14">
                                            <p:txEl>
                                              <p:pRg st="6" end="6"/>
                                            </p:txEl>
                                          </p:spTgt>
                                        </p:tgtEl>
                                      </p:cBhvr>
                                      <p:to x="100000" y="100000"/>
                                    </p:animScale>
                                    <p:animScale>
                                      <p:cBhvr>
                                        <p:cTn id="127" dur="26">
                                          <p:stCondLst>
                                            <p:cond delay="1808"/>
                                          </p:stCondLst>
                                        </p:cTn>
                                        <p:tgtEl>
                                          <p:spTgt spid="14">
                                            <p:txEl>
                                              <p:pRg st="6" end="6"/>
                                            </p:txEl>
                                          </p:spTgt>
                                        </p:tgtEl>
                                      </p:cBhvr>
                                      <p:to x="100000" y="95000"/>
                                    </p:animScale>
                                    <p:animScale>
                                      <p:cBhvr>
                                        <p:cTn id="128" dur="166" decel="50000">
                                          <p:stCondLst>
                                            <p:cond delay="1834"/>
                                          </p:stCondLst>
                                        </p:cTn>
                                        <p:tgtEl>
                                          <p:spTgt spid="14">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nodeType="clickEffect">
                                  <p:stCondLst>
                                    <p:cond delay="0"/>
                                  </p:stCondLst>
                                  <p:childTnLst>
                                    <p:set>
                                      <p:cBhvr>
                                        <p:cTn id="132" dur="1" fill="hold">
                                          <p:stCondLst>
                                            <p:cond delay="0"/>
                                          </p:stCondLst>
                                        </p:cTn>
                                        <p:tgtEl>
                                          <p:spTgt spid="14">
                                            <p:txEl>
                                              <p:pRg st="7" end="7"/>
                                            </p:txEl>
                                          </p:spTgt>
                                        </p:tgtEl>
                                        <p:attrNameLst>
                                          <p:attrName>style.visibility</p:attrName>
                                        </p:attrNameLst>
                                      </p:cBhvr>
                                      <p:to>
                                        <p:strVal val="visible"/>
                                      </p:to>
                                    </p:set>
                                    <p:animEffect transition="in" filter="wipe(down)">
                                      <p:cBhvr>
                                        <p:cTn id="133" dur="580">
                                          <p:stCondLst>
                                            <p:cond delay="0"/>
                                          </p:stCondLst>
                                        </p:cTn>
                                        <p:tgtEl>
                                          <p:spTgt spid="14">
                                            <p:txEl>
                                              <p:pRg st="7" end="7"/>
                                            </p:txEl>
                                          </p:spTgt>
                                        </p:tgtEl>
                                      </p:cBhvr>
                                    </p:animEffect>
                                    <p:anim calcmode="lin" valueType="num">
                                      <p:cBhvr>
                                        <p:cTn id="134" dur="1822" tmFilter="0,0; 0.14,0.36; 0.43,0.73; 0.71,0.91; 1.0,1.0">
                                          <p:stCondLst>
                                            <p:cond delay="0"/>
                                          </p:stCondLst>
                                        </p:cTn>
                                        <p:tgtEl>
                                          <p:spTgt spid="14">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4">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4">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4">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4">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14">
                                            <p:txEl>
                                              <p:pRg st="7" end="7"/>
                                            </p:txEl>
                                          </p:spTgt>
                                        </p:tgtEl>
                                      </p:cBhvr>
                                      <p:to x="100000" y="60000"/>
                                    </p:animScale>
                                    <p:animScale>
                                      <p:cBhvr>
                                        <p:cTn id="140" dur="166" decel="50000">
                                          <p:stCondLst>
                                            <p:cond delay="676"/>
                                          </p:stCondLst>
                                        </p:cTn>
                                        <p:tgtEl>
                                          <p:spTgt spid="14">
                                            <p:txEl>
                                              <p:pRg st="7" end="7"/>
                                            </p:txEl>
                                          </p:spTgt>
                                        </p:tgtEl>
                                      </p:cBhvr>
                                      <p:to x="100000" y="100000"/>
                                    </p:animScale>
                                    <p:animScale>
                                      <p:cBhvr>
                                        <p:cTn id="141" dur="26">
                                          <p:stCondLst>
                                            <p:cond delay="1312"/>
                                          </p:stCondLst>
                                        </p:cTn>
                                        <p:tgtEl>
                                          <p:spTgt spid="14">
                                            <p:txEl>
                                              <p:pRg st="7" end="7"/>
                                            </p:txEl>
                                          </p:spTgt>
                                        </p:tgtEl>
                                      </p:cBhvr>
                                      <p:to x="100000" y="80000"/>
                                    </p:animScale>
                                    <p:animScale>
                                      <p:cBhvr>
                                        <p:cTn id="142" dur="166" decel="50000">
                                          <p:stCondLst>
                                            <p:cond delay="1338"/>
                                          </p:stCondLst>
                                        </p:cTn>
                                        <p:tgtEl>
                                          <p:spTgt spid="14">
                                            <p:txEl>
                                              <p:pRg st="7" end="7"/>
                                            </p:txEl>
                                          </p:spTgt>
                                        </p:tgtEl>
                                      </p:cBhvr>
                                      <p:to x="100000" y="100000"/>
                                    </p:animScale>
                                    <p:animScale>
                                      <p:cBhvr>
                                        <p:cTn id="143" dur="26">
                                          <p:stCondLst>
                                            <p:cond delay="1642"/>
                                          </p:stCondLst>
                                        </p:cTn>
                                        <p:tgtEl>
                                          <p:spTgt spid="14">
                                            <p:txEl>
                                              <p:pRg st="7" end="7"/>
                                            </p:txEl>
                                          </p:spTgt>
                                        </p:tgtEl>
                                      </p:cBhvr>
                                      <p:to x="100000" y="90000"/>
                                    </p:animScale>
                                    <p:animScale>
                                      <p:cBhvr>
                                        <p:cTn id="144" dur="166" decel="50000">
                                          <p:stCondLst>
                                            <p:cond delay="1668"/>
                                          </p:stCondLst>
                                        </p:cTn>
                                        <p:tgtEl>
                                          <p:spTgt spid="14">
                                            <p:txEl>
                                              <p:pRg st="7" end="7"/>
                                            </p:txEl>
                                          </p:spTgt>
                                        </p:tgtEl>
                                      </p:cBhvr>
                                      <p:to x="100000" y="100000"/>
                                    </p:animScale>
                                    <p:animScale>
                                      <p:cBhvr>
                                        <p:cTn id="145" dur="26">
                                          <p:stCondLst>
                                            <p:cond delay="1808"/>
                                          </p:stCondLst>
                                        </p:cTn>
                                        <p:tgtEl>
                                          <p:spTgt spid="14">
                                            <p:txEl>
                                              <p:pRg st="7" end="7"/>
                                            </p:txEl>
                                          </p:spTgt>
                                        </p:tgtEl>
                                      </p:cBhvr>
                                      <p:to x="100000" y="95000"/>
                                    </p:animScale>
                                    <p:animScale>
                                      <p:cBhvr>
                                        <p:cTn id="146" dur="166" decel="50000">
                                          <p:stCondLst>
                                            <p:cond delay="1834"/>
                                          </p:stCondLst>
                                        </p:cTn>
                                        <p:tgtEl>
                                          <p:spTgt spid="14">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22709" y="761807"/>
            <a:ext cx="158417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defTabSz="1014413" rtl="0" eaLnBrk="1" fontAlgn="base" hangingPunct="1">
              <a:spcBef>
                <a:spcPct val="0"/>
              </a:spcBef>
              <a:spcAft>
                <a:spcPct val="0"/>
              </a:spcAft>
              <a:defRPr sz="4900">
                <a:solidFill>
                  <a:schemeClr val="tx2"/>
                </a:solidFill>
                <a:latin typeface="+mj-lt"/>
                <a:ea typeface="+mj-ea"/>
                <a:cs typeface="+mj-cs"/>
              </a:defRPr>
            </a:lvl1pPr>
            <a:lvl2pPr algn="l" defTabSz="1014413" rtl="0" eaLnBrk="1" fontAlgn="base" hangingPunct="1">
              <a:spcBef>
                <a:spcPct val="0"/>
              </a:spcBef>
              <a:spcAft>
                <a:spcPct val="0"/>
              </a:spcAft>
              <a:defRPr sz="4900">
                <a:solidFill>
                  <a:schemeClr val="tx2"/>
                </a:solidFill>
                <a:latin typeface="Times New Roman" charset="0"/>
              </a:defRPr>
            </a:lvl2pPr>
            <a:lvl3pPr algn="l" defTabSz="1014413" rtl="0" eaLnBrk="1" fontAlgn="base" hangingPunct="1">
              <a:spcBef>
                <a:spcPct val="0"/>
              </a:spcBef>
              <a:spcAft>
                <a:spcPct val="0"/>
              </a:spcAft>
              <a:defRPr sz="4900">
                <a:solidFill>
                  <a:schemeClr val="tx2"/>
                </a:solidFill>
                <a:latin typeface="Times New Roman" charset="0"/>
              </a:defRPr>
            </a:lvl3pPr>
            <a:lvl4pPr algn="l" defTabSz="1014413" rtl="0" eaLnBrk="1" fontAlgn="base" hangingPunct="1">
              <a:spcBef>
                <a:spcPct val="0"/>
              </a:spcBef>
              <a:spcAft>
                <a:spcPct val="0"/>
              </a:spcAft>
              <a:defRPr sz="4900">
                <a:solidFill>
                  <a:schemeClr val="tx2"/>
                </a:solidFill>
                <a:latin typeface="Times New Roman" charset="0"/>
              </a:defRPr>
            </a:lvl4pPr>
            <a:lvl5pPr algn="l" defTabSz="1014413" rtl="0" eaLnBrk="1" fontAlgn="base" hangingPunct="1">
              <a:spcBef>
                <a:spcPct val="0"/>
              </a:spcBef>
              <a:spcAft>
                <a:spcPct val="0"/>
              </a:spcAft>
              <a:defRPr sz="4900">
                <a:solidFill>
                  <a:schemeClr val="tx2"/>
                </a:solidFill>
                <a:latin typeface="Times New Roman" charset="0"/>
              </a:defRPr>
            </a:lvl5pPr>
            <a:lvl6pPr marL="457200" algn="l" defTabSz="1014413" rtl="0" eaLnBrk="1" fontAlgn="base" hangingPunct="1">
              <a:spcBef>
                <a:spcPct val="0"/>
              </a:spcBef>
              <a:spcAft>
                <a:spcPct val="0"/>
              </a:spcAft>
              <a:defRPr sz="4900">
                <a:solidFill>
                  <a:schemeClr val="tx2"/>
                </a:solidFill>
                <a:latin typeface="Times New Roman" charset="0"/>
              </a:defRPr>
            </a:lvl6pPr>
            <a:lvl7pPr marL="914400" algn="l" defTabSz="1014413" rtl="0" eaLnBrk="1" fontAlgn="base" hangingPunct="1">
              <a:spcBef>
                <a:spcPct val="0"/>
              </a:spcBef>
              <a:spcAft>
                <a:spcPct val="0"/>
              </a:spcAft>
              <a:defRPr sz="4900">
                <a:solidFill>
                  <a:schemeClr val="tx2"/>
                </a:solidFill>
                <a:latin typeface="Times New Roman" charset="0"/>
              </a:defRPr>
            </a:lvl7pPr>
            <a:lvl8pPr marL="1371600" algn="l" defTabSz="1014413" rtl="0" eaLnBrk="1" fontAlgn="base" hangingPunct="1">
              <a:spcBef>
                <a:spcPct val="0"/>
              </a:spcBef>
              <a:spcAft>
                <a:spcPct val="0"/>
              </a:spcAft>
              <a:defRPr sz="4900">
                <a:solidFill>
                  <a:schemeClr val="tx2"/>
                </a:solidFill>
                <a:latin typeface="Times New Roman" charset="0"/>
              </a:defRPr>
            </a:lvl8pPr>
            <a:lvl9pPr marL="1828800" algn="l" defTabSz="1014413" rtl="0" eaLnBrk="1" fontAlgn="base" hangingPunct="1">
              <a:spcBef>
                <a:spcPct val="0"/>
              </a:spcBef>
              <a:spcAft>
                <a:spcPct val="0"/>
              </a:spcAft>
              <a:defRPr sz="4900">
                <a:solidFill>
                  <a:schemeClr val="tx2"/>
                </a:solidFill>
                <a:latin typeface="Times New Roman" charset="0"/>
              </a:defRPr>
            </a:lvl9pPr>
          </a:lstStyle>
          <a:p>
            <a:pPr algn="ctr"/>
            <a:r>
              <a:rPr lang="fa-IR" sz="5400" smtClean="0">
                <a:solidFill>
                  <a:srgbClr val="FF0000"/>
                </a:solidFill>
                <a:cs typeface="B Titr" pitchFamily="2" charset="-78"/>
              </a:rPr>
              <a:t>نفوذ</a:t>
            </a:r>
            <a:endParaRPr lang="en-US" sz="6600" dirty="0">
              <a:solidFill>
                <a:srgbClr val="FF0000"/>
              </a:solidFill>
              <a:cs typeface="B Titr" pitchFamily="2" charset="-78"/>
            </a:endParaRPr>
          </a:p>
        </p:txBody>
      </p:sp>
      <p:sp>
        <p:nvSpPr>
          <p:cNvPr id="5" name="Title 1"/>
          <p:cNvSpPr>
            <a:spLocks noGrp="1"/>
          </p:cNvSpPr>
          <p:nvPr>
            <p:ph type="title"/>
          </p:nvPr>
        </p:nvSpPr>
        <p:spPr>
          <a:xfrm>
            <a:off x="1981200" y="152400"/>
            <a:ext cx="7696200" cy="914400"/>
          </a:xfrm>
        </p:spPr>
        <p:txBody>
          <a:bodyPr/>
          <a:lstStyle/>
          <a:p>
            <a:pPr algn="ctr"/>
            <a:r>
              <a:rPr lang="fa-IR" dirty="0">
                <a:solidFill>
                  <a:schemeClr val="accent2">
                    <a:lumMod val="75000"/>
                  </a:schemeClr>
                </a:solidFill>
                <a:cs typeface="B Titr" pitchFamily="2" charset="-78"/>
              </a:rPr>
              <a:t> </a:t>
            </a:r>
            <a:r>
              <a:rPr lang="fa-IR" dirty="0" smtClean="0">
                <a:solidFill>
                  <a:schemeClr val="accent2">
                    <a:lumMod val="75000"/>
                  </a:schemeClr>
                </a:solidFill>
                <a:cs typeface="B Titr" pitchFamily="2" charset="-78"/>
              </a:rPr>
              <a:t>اهداف، عرصه ها و شیوه های نفوذ</a:t>
            </a:r>
            <a:endParaRPr lang="en-US" dirty="0">
              <a:solidFill>
                <a:schemeClr val="accent2">
                  <a:lumMod val="75000"/>
                </a:schemeClr>
              </a:solidFill>
              <a:cs typeface="B Titr" pitchFamily="2" charset="-78"/>
            </a:endParaRPr>
          </a:p>
        </p:txBody>
      </p:sp>
      <p:sp>
        <p:nvSpPr>
          <p:cNvPr id="6" name="Rounded Rectangle 5"/>
          <p:cNvSpPr/>
          <p:nvPr/>
        </p:nvSpPr>
        <p:spPr bwMode="auto">
          <a:xfrm>
            <a:off x="7458193" y="3483866"/>
            <a:ext cx="2376264" cy="936104"/>
          </a:xfrm>
          <a:prstGeom prst="round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a-IR" sz="5400" b="1" i="0" u="none" strike="noStrike" cap="none" normalizeH="0" baseline="0" dirty="0" smtClean="0">
                <a:ln>
                  <a:noFill/>
                </a:ln>
                <a:solidFill>
                  <a:schemeClr val="tx1"/>
                </a:solidFill>
                <a:effectLst/>
                <a:cs typeface="B Titr" pitchFamily="2" charset="-78"/>
              </a:rPr>
              <a:t>نفوذ</a:t>
            </a:r>
            <a:endParaRPr kumimoji="0" lang="en-US" sz="4800" b="1" i="0" u="none" strike="noStrike" cap="none" normalizeH="0" baseline="0" dirty="0" smtClean="0">
              <a:ln>
                <a:noFill/>
              </a:ln>
              <a:solidFill>
                <a:schemeClr val="tx1"/>
              </a:solidFill>
              <a:effectLst/>
              <a:cs typeface="B Titr" pitchFamily="2" charset="-78"/>
            </a:endParaRPr>
          </a:p>
        </p:txBody>
      </p:sp>
      <p:sp>
        <p:nvSpPr>
          <p:cNvPr id="7" name="Rounded Rectangular Callout 6">
            <a:hlinkClick r:id="rId2" action="ppaction://hlinksldjump"/>
          </p:cNvPr>
          <p:cNvSpPr/>
          <p:nvPr/>
        </p:nvSpPr>
        <p:spPr bwMode="auto">
          <a:xfrm>
            <a:off x="3292169" y="1778695"/>
            <a:ext cx="2448272" cy="1079211"/>
          </a:xfrm>
          <a:prstGeom prst="wedgeRoundRectCallout">
            <a:avLst>
              <a:gd name="adj1" fmla="val 124180"/>
              <a:gd name="adj2" fmla="val 109738"/>
              <a:gd name="adj3" fmla="val 16667"/>
            </a:avLst>
          </a:prstGeom>
          <a:solidFill>
            <a:schemeClr val="accent6">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a-IR" sz="5400" b="0" i="0" u="none" strike="noStrike" cap="none" normalizeH="0" baseline="0" dirty="0" smtClean="0">
                <a:ln>
                  <a:noFill/>
                </a:ln>
                <a:solidFill>
                  <a:schemeClr val="bg1"/>
                </a:solidFill>
                <a:effectLst/>
                <a:cs typeface="B Titr" pitchFamily="2" charset="-78"/>
              </a:rPr>
              <a:t>اهداف</a:t>
            </a:r>
            <a:endParaRPr kumimoji="0" lang="en-US" sz="5400" b="0" i="0" u="none" strike="noStrike" cap="none" normalizeH="0" baseline="0" dirty="0" smtClean="0">
              <a:ln>
                <a:noFill/>
              </a:ln>
              <a:solidFill>
                <a:schemeClr val="bg1"/>
              </a:solidFill>
              <a:effectLst/>
              <a:cs typeface="B Titr" pitchFamily="2" charset="-78"/>
            </a:endParaRPr>
          </a:p>
        </p:txBody>
      </p:sp>
      <p:sp>
        <p:nvSpPr>
          <p:cNvPr id="8" name="Rounded Rectangular Callout 7">
            <a:hlinkClick r:id="rId3" action="ppaction://hlinksldjump"/>
          </p:cNvPr>
          <p:cNvSpPr/>
          <p:nvPr/>
        </p:nvSpPr>
        <p:spPr bwMode="auto">
          <a:xfrm>
            <a:off x="3308497" y="5163980"/>
            <a:ext cx="2431944" cy="1079211"/>
          </a:xfrm>
          <a:prstGeom prst="wedgeRoundRectCallout">
            <a:avLst>
              <a:gd name="adj1" fmla="val 122339"/>
              <a:gd name="adj2" fmla="val -121263"/>
              <a:gd name="adj3" fmla="val 16667"/>
            </a:avLst>
          </a:prstGeom>
          <a:solidFill>
            <a:schemeClr val="accent6">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a-IR" sz="5400" b="0" i="0" u="none" strike="noStrike" cap="none" normalizeH="0" baseline="0" dirty="0" smtClean="0">
                <a:ln>
                  <a:noFill/>
                </a:ln>
                <a:solidFill>
                  <a:schemeClr val="bg1"/>
                </a:solidFill>
                <a:effectLst/>
                <a:cs typeface="B Titr" pitchFamily="2" charset="-78"/>
              </a:rPr>
              <a:t>شیوه ها</a:t>
            </a:r>
            <a:endParaRPr kumimoji="0" lang="en-US" sz="5400" b="0" i="0" u="none" strike="noStrike" cap="none" normalizeH="0" baseline="0" dirty="0" smtClean="0">
              <a:ln>
                <a:noFill/>
              </a:ln>
              <a:solidFill>
                <a:schemeClr val="bg1"/>
              </a:solidFill>
              <a:effectLst/>
              <a:cs typeface="B Titr" pitchFamily="2" charset="-78"/>
            </a:endParaRPr>
          </a:p>
        </p:txBody>
      </p:sp>
      <p:sp>
        <p:nvSpPr>
          <p:cNvPr id="9" name="Rounded Rectangular Callout 8">
            <a:hlinkClick r:id="rId4" action="ppaction://hlinksldjump"/>
          </p:cNvPr>
          <p:cNvSpPr/>
          <p:nvPr/>
        </p:nvSpPr>
        <p:spPr bwMode="auto">
          <a:xfrm>
            <a:off x="3275037" y="3418953"/>
            <a:ext cx="2448272" cy="1079211"/>
          </a:xfrm>
          <a:prstGeom prst="wedgeRoundRectCallout">
            <a:avLst>
              <a:gd name="adj1" fmla="val 120844"/>
              <a:gd name="adj2" fmla="val -1477"/>
              <a:gd name="adj3" fmla="val 16667"/>
            </a:avLst>
          </a:prstGeom>
          <a:solidFill>
            <a:schemeClr val="accent6">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a-IR" sz="5400" b="0" i="0" u="none" strike="noStrike" cap="none" normalizeH="0" baseline="0" dirty="0" smtClean="0">
                <a:ln>
                  <a:noFill/>
                </a:ln>
                <a:solidFill>
                  <a:schemeClr val="bg1"/>
                </a:solidFill>
                <a:effectLst/>
                <a:cs typeface="B Titr" pitchFamily="2" charset="-78"/>
              </a:rPr>
              <a:t>عرصه ها</a:t>
            </a:r>
            <a:endParaRPr kumimoji="0" lang="en-US" sz="5400" b="0" i="0" u="none" strike="noStrike" cap="none" normalizeH="0" baseline="0" dirty="0" smtClean="0">
              <a:ln>
                <a:noFill/>
              </a:ln>
              <a:solidFill>
                <a:schemeClr val="bg1"/>
              </a:solidFill>
              <a:effectLst/>
              <a:cs typeface="B Titr" pitchFamily="2" charset="-78"/>
            </a:endParaRPr>
          </a:p>
        </p:txBody>
      </p:sp>
      <p:pic>
        <p:nvPicPr>
          <p:cNvPr id="10" name="Picture 9"/>
          <p:cNvPicPr>
            <a:picLocks noChangeAspect="1"/>
          </p:cNvPicPr>
          <p:nvPr/>
        </p:nvPicPr>
        <p:blipFill>
          <a:blip r:embed="rId5"/>
          <a:stretch>
            <a:fillRect/>
          </a:stretch>
        </p:blipFill>
        <p:spPr>
          <a:xfrm>
            <a:off x="102313" y="6243191"/>
            <a:ext cx="1804572" cy="2139881"/>
          </a:xfrm>
          <a:prstGeom prst="rect">
            <a:avLst/>
          </a:prstGeom>
        </p:spPr>
      </p:pic>
    </p:spTree>
    <p:extLst>
      <p:ext uri="{BB962C8B-B14F-4D97-AF65-F5344CB8AC3E}">
        <p14:creationId xmlns:p14="http://schemas.microsoft.com/office/powerpoint/2010/main" val="32080593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8853" y="1447800"/>
            <a:ext cx="8352927" cy="5803503"/>
          </a:xfrm>
        </p:spPr>
        <p:txBody>
          <a:bodyPr/>
          <a:lstStyle/>
          <a:p>
            <a:pPr algn="just" rtl="1"/>
            <a:r>
              <a:rPr lang="fa-IR" sz="3200" b="1" kern="1200" dirty="0" smtClean="0">
                <a:solidFill>
                  <a:srgbClr val="C00000"/>
                </a:solidFill>
                <a:cs typeface="B Nazanin" pitchFamily="2" charset="-78"/>
              </a:rPr>
              <a:t>الف) اهداف نفوذ: نفوذ گذار در پی آن است که نفوذ پذیر به گونه ای رفتار کند که منافع وی تأمین شود یا اینکه حداقل مزاحمت و مانعی در مسیر تأمین اهداف آنها ایجاد نکند. این اهداف در سه محور قابل بیان است:</a:t>
            </a:r>
          </a:p>
          <a:p>
            <a:pPr marL="620713" indent="0" algn="r" rtl="1">
              <a:lnSpc>
                <a:spcPct val="150000"/>
              </a:lnSpc>
              <a:buNone/>
            </a:pPr>
            <a:r>
              <a:rPr lang="fa-IR" sz="4400" b="1" kern="1200" dirty="0" smtClean="0">
                <a:solidFill>
                  <a:schemeClr val="accent2">
                    <a:lumMod val="75000"/>
                  </a:schemeClr>
                </a:solidFill>
                <a:cs typeface="B Nazanin" pitchFamily="2" charset="-78"/>
              </a:rPr>
              <a:t>ا)  اصلاح رفتار نفوذ پذیر</a:t>
            </a:r>
          </a:p>
          <a:p>
            <a:pPr marL="620713" indent="0" algn="r" rtl="1">
              <a:lnSpc>
                <a:spcPct val="150000"/>
              </a:lnSpc>
              <a:buNone/>
            </a:pPr>
            <a:r>
              <a:rPr lang="fa-IR" sz="4400" b="1" kern="1200" dirty="0" smtClean="0">
                <a:solidFill>
                  <a:schemeClr val="accent2">
                    <a:lumMod val="75000"/>
                  </a:schemeClr>
                </a:solidFill>
                <a:cs typeface="B Nazanin" pitchFamily="2" charset="-78"/>
              </a:rPr>
              <a:t>2) تغییر مواضع و رفتار نفوذ پذیر</a:t>
            </a:r>
          </a:p>
          <a:p>
            <a:pPr marL="620713" indent="0" algn="r" rtl="1">
              <a:lnSpc>
                <a:spcPct val="150000"/>
              </a:lnSpc>
              <a:buNone/>
            </a:pPr>
            <a:r>
              <a:rPr lang="fa-IR" sz="4400" b="1" kern="1200" dirty="0" smtClean="0">
                <a:solidFill>
                  <a:schemeClr val="accent2">
                    <a:lumMod val="75000"/>
                  </a:schemeClr>
                </a:solidFill>
                <a:cs typeface="B Nazanin" pitchFamily="2" charset="-78"/>
              </a:rPr>
              <a:t>3) تقویت مواضع و رفتارهای موجود</a:t>
            </a:r>
          </a:p>
        </p:txBody>
      </p:sp>
      <p:sp>
        <p:nvSpPr>
          <p:cNvPr id="4" name="Rectangle 2"/>
          <p:cNvSpPr txBox="1">
            <a:spLocks noChangeArrowheads="1"/>
          </p:cNvSpPr>
          <p:nvPr/>
        </p:nvSpPr>
        <p:spPr bwMode="auto">
          <a:xfrm>
            <a:off x="322709" y="761807"/>
            <a:ext cx="158417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defTabSz="1014413" rtl="0" eaLnBrk="1" fontAlgn="base" hangingPunct="1">
              <a:spcBef>
                <a:spcPct val="0"/>
              </a:spcBef>
              <a:spcAft>
                <a:spcPct val="0"/>
              </a:spcAft>
              <a:defRPr sz="4900">
                <a:solidFill>
                  <a:schemeClr val="tx2"/>
                </a:solidFill>
                <a:latin typeface="+mj-lt"/>
                <a:ea typeface="+mj-ea"/>
                <a:cs typeface="+mj-cs"/>
              </a:defRPr>
            </a:lvl1pPr>
            <a:lvl2pPr algn="l" defTabSz="1014413" rtl="0" eaLnBrk="1" fontAlgn="base" hangingPunct="1">
              <a:spcBef>
                <a:spcPct val="0"/>
              </a:spcBef>
              <a:spcAft>
                <a:spcPct val="0"/>
              </a:spcAft>
              <a:defRPr sz="4900">
                <a:solidFill>
                  <a:schemeClr val="tx2"/>
                </a:solidFill>
                <a:latin typeface="Times New Roman" charset="0"/>
              </a:defRPr>
            </a:lvl2pPr>
            <a:lvl3pPr algn="l" defTabSz="1014413" rtl="0" eaLnBrk="1" fontAlgn="base" hangingPunct="1">
              <a:spcBef>
                <a:spcPct val="0"/>
              </a:spcBef>
              <a:spcAft>
                <a:spcPct val="0"/>
              </a:spcAft>
              <a:defRPr sz="4900">
                <a:solidFill>
                  <a:schemeClr val="tx2"/>
                </a:solidFill>
                <a:latin typeface="Times New Roman" charset="0"/>
              </a:defRPr>
            </a:lvl3pPr>
            <a:lvl4pPr algn="l" defTabSz="1014413" rtl="0" eaLnBrk="1" fontAlgn="base" hangingPunct="1">
              <a:spcBef>
                <a:spcPct val="0"/>
              </a:spcBef>
              <a:spcAft>
                <a:spcPct val="0"/>
              </a:spcAft>
              <a:defRPr sz="4900">
                <a:solidFill>
                  <a:schemeClr val="tx2"/>
                </a:solidFill>
                <a:latin typeface="Times New Roman" charset="0"/>
              </a:defRPr>
            </a:lvl4pPr>
            <a:lvl5pPr algn="l" defTabSz="1014413" rtl="0" eaLnBrk="1" fontAlgn="base" hangingPunct="1">
              <a:spcBef>
                <a:spcPct val="0"/>
              </a:spcBef>
              <a:spcAft>
                <a:spcPct val="0"/>
              </a:spcAft>
              <a:defRPr sz="4900">
                <a:solidFill>
                  <a:schemeClr val="tx2"/>
                </a:solidFill>
                <a:latin typeface="Times New Roman" charset="0"/>
              </a:defRPr>
            </a:lvl5pPr>
            <a:lvl6pPr marL="457200" algn="l" defTabSz="1014413" rtl="0" eaLnBrk="1" fontAlgn="base" hangingPunct="1">
              <a:spcBef>
                <a:spcPct val="0"/>
              </a:spcBef>
              <a:spcAft>
                <a:spcPct val="0"/>
              </a:spcAft>
              <a:defRPr sz="4900">
                <a:solidFill>
                  <a:schemeClr val="tx2"/>
                </a:solidFill>
                <a:latin typeface="Times New Roman" charset="0"/>
              </a:defRPr>
            </a:lvl6pPr>
            <a:lvl7pPr marL="914400" algn="l" defTabSz="1014413" rtl="0" eaLnBrk="1" fontAlgn="base" hangingPunct="1">
              <a:spcBef>
                <a:spcPct val="0"/>
              </a:spcBef>
              <a:spcAft>
                <a:spcPct val="0"/>
              </a:spcAft>
              <a:defRPr sz="4900">
                <a:solidFill>
                  <a:schemeClr val="tx2"/>
                </a:solidFill>
                <a:latin typeface="Times New Roman" charset="0"/>
              </a:defRPr>
            </a:lvl7pPr>
            <a:lvl8pPr marL="1371600" algn="l" defTabSz="1014413" rtl="0" eaLnBrk="1" fontAlgn="base" hangingPunct="1">
              <a:spcBef>
                <a:spcPct val="0"/>
              </a:spcBef>
              <a:spcAft>
                <a:spcPct val="0"/>
              </a:spcAft>
              <a:defRPr sz="4900">
                <a:solidFill>
                  <a:schemeClr val="tx2"/>
                </a:solidFill>
                <a:latin typeface="Times New Roman" charset="0"/>
              </a:defRPr>
            </a:lvl8pPr>
            <a:lvl9pPr marL="1828800" algn="l" defTabSz="1014413" rtl="0" eaLnBrk="1" fontAlgn="base" hangingPunct="1">
              <a:spcBef>
                <a:spcPct val="0"/>
              </a:spcBef>
              <a:spcAft>
                <a:spcPct val="0"/>
              </a:spcAft>
              <a:defRPr sz="4900">
                <a:solidFill>
                  <a:schemeClr val="tx2"/>
                </a:solidFill>
                <a:latin typeface="Times New Roman" charset="0"/>
              </a:defRPr>
            </a:lvl9pPr>
          </a:lstStyle>
          <a:p>
            <a:pPr algn="ctr"/>
            <a:r>
              <a:rPr lang="fa-IR" sz="5400" smtClean="0">
                <a:solidFill>
                  <a:srgbClr val="FF0000"/>
                </a:solidFill>
                <a:cs typeface="B Titr" pitchFamily="2" charset="-78"/>
              </a:rPr>
              <a:t>نفوذ</a:t>
            </a:r>
            <a:endParaRPr lang="en-US" sz="6600" dirty="0">
              <a:solidFill>
                <a:srgbClr val="FF0000"/>
              </a:solidFill>
              <a:cs typeface="B Titr" pitchFamily="2" charset="-78"/>
            </a:endParaRPr>
          </a:p>
        </p:txBody>
      </p:sp>
      <p:sp>
        <p:nvSpPr>
          <p:cNvPr id="5" name="Title 1"/>
          <p:cNvSpPr>
            <a:spLocks noGrp="1"/>
          </p:cNvSpPr>
          <p:nvPr>
            <p:ph type="title"/>
          </p:nvPr>
        </p:nvSpPr>
        <p:spPr>
          <a:xfrm>
            <a:off x="1981200" y="152400"/>
            <a:ext cx="7696200" cy="914400"/>
          </a:xfrm>
        </p:spPr>
        <p:txBody>
          <a:bodyPr/>
          <a:lstStyle/>
          <a:p>
            <a:pPr algn="ctr"/>
            <a:r>
              <a:rPr lang="fa-IR" dirty="0">
                <a:solidFill>
                  <a:schemeClr val="accent2">
                    <a:lumMod val="75000"/>
                  </a:schemeClr>
                </a:solidFill>
                <a:cs typeface="B Titr" pitchFamily="2" charset="-78"/>
              </a:rPr>
              <a:t> </a:t>
            </a:r>
            <a:r>
              <a:rPr lang="fa-IR" dirty="0" smtClean="0">
                <a:solidFill>
                  <a:schemeClr val="accent2">
                    <a:lumMod val="75000"/>
                  </a:schemeClr>
                </a:solidFill>
                <a:cs typeface="B Titr" pitchFamily="2" charset="-78"/>
              </a:rPr>
              <a:t>اهداف، عرصه ها و شیوه های نفوذ</a:t>
            </a:r>
            <a:endParaRPr lang="en-US" dirty="0">
              <a:solidFill>
                <a:schemeClr val="accent2">
                  <a:lumMod val="75000"/>
                </a:schemeClr>
              </a:solidFill>
              <a:cs typeface="B Titr" pitchFamily="2" charset="-78"/>
            </a:endParaRPr>
          </a:p>
        </p:txBody>
      </p:sp>
      <p:sp>
        <p:nvSpPr>
          <p:cNvPr id="6" name="Curved Right Arrow 5">
            <a:hlinkClick r:id="rId2" action="ppaction://hlinksldjump"/>
          </p:cNvPr>
          <p:cNvSpPr/>
          <p:nvPr/>
        </p:nvSpPr>
        <p:spPr bwMode="auto">
          <a:xfrm flipV="1">
            <a:off x="178693" y="6315199"/>
            <a:ext cx="720080" cy="864096"/>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Tree>
    <p:extLst>
      <p:ext uri="{BB962C8B-B14F-4D97-AF65-F5344CB8AC3E}">
        <p14:creationId xmlns:p14="http://schemas.microsoft.com/office/powerpoint/2010/main" val="19163522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800" decel="100000"/>
                                        <p:tgtEl>
                                          <p:spTgt spid="3">
                                            <p:txEl>
                                              <p:pRg st="2" end="2"/>
                                            </p:txEl>
                                          </p:spTgt>
                                        </p:tgtEl>
                                      </p:cBhvr>
                                    </p:animEffect>
                                    <p:anim calcmode="lin" valueType="num">
                                      <p:cBhvr>
                                        <p:cTn id="2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800" decel="100000"/>
                                        <p:tgtEl>
                                          <p:spTgt spid="3">
                                            <p:txEl>
                                              <p:pRg st="3" end="3"/>
                                            </p:txEl>
                                          </p:spTgt>
                                        </p:tgtEl>
                                      </p:cBhvr>
                                    </p:animEffect>
                                    <p:anim calcmode="lin" valueType="num">
                                      <p:cBhvr>
                                        <p:cTn id="38"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22709" y="761807"/>
            <a:ext cx="158417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defTabSz="1014413" rtl="0" eaLnBrk="1" fontAlgn="base" hangingPunct="1">
              <a:spcBef>
                <a:spcPct val="0"/>
              </a:spcBef>
              <a:spcAft>
                <a:spcPct val="0"/>
              </a:spcAft>
              <a:defRPr sz="4900">
                <a:solidFill>
                  <a:schemeClr val="tx2"/>
                </a:solidFill>
                <a:latin typeface="+mj-lt"/>
                <a:ea typeface="+mj-ea"/>
                <a:cs typeface="+mj-cs"/>
              </a:defRPr>
            </a:lvl1pPr>
            <a:lvl2pPr algn="l" defTabSz="1014413" rtl="0" eaLnBrk="1" fontAlgn="base" hangingPunct="1">
              <a:spcBef>
                <a:spcPct val="0"/>
              </a:spcBef>
              <a:spcAft>
                <a:spcPct val="0"/>
              </a:spcAft>
              <a:defRPr sz="4900">
                <a:solidFill>
                  <a:schemeClr val="tx2"/>
                </a:solidFill>
                <a:latin typeface="Times New Roman" charset="0"/>
              </a:defRPr>
            </a:lvl2pPr>
            <a:lvl3pPr algn="l" defTabSz="1014413" rtl="0" eaLnBrk="1" fontAlgn="base" hangingPunct="1">
              <a:spcBef>
                <a:spcPct val="0"/>
              </a:spcBef>
              <a:spcAft>
                <a:spcPct val="0"/>
              </a:spcAft>
              <a:defRPr sz="4900">
                <a:solidFill>
                  <a:schemeClr val="tx2"/>
                </a:solidFill>
                <a:latin typeface="Times New Roman" charset="0"/>
              </a:defRPr>
            </a:lvl3pPr>
            <a:lvl4pPr algn="l" defTabSz="1014413" rtl="0" eaLnBrk="1" fontAlgn="base" hangingPunct="1">
              <a:spcBef>
                <a:spcPct val="0"/>
              </a:spcBef>
              <a:spcAft>
                <a:spcPct val="0"/>
              </a:spcAft>
              <a:defRPr sz="4900">
                <a:solidFill>
                  <a:schemeClr val="tx2"/>
                </a:solidFill>
                <a:latin typeface="Times New Roman" charset="0"/>
              </a:defRPr>
            </a:lvl4pPr>
            <a:lvl5pPr algn="l" defTabSz="1014413" rtl="0" eaLnBrk="1" fontAlgn="base" hangingPunct="1">
              <a:spcBef>
                <a:spcPct val="0"/>
              </a:spcBef>
              <a:spcAft>
                <a:spcPct val="0"/>
              </a:spcAft>
              <a:defRPr sz="4900">
                <a:solidFill>
                  <a:schemeClr val="tx2"/>
                </a:solidFill>
                <a:latin typeface="Times New Roman" charset="0"/>
              </a:defRPr>
            </a:lvl5pPr>
            <a:lvl6pPr marL="457200" algn="l" defTabSz="1014413" rtl="0" eaLnBrk="1" fontAlgn="base" hangingPunct="1">
              <a:spcBef>
                <a:spcPct val="0"/>
              </a:spcBef>
              <a:spcAft>
                <a:spcPct val="0"/>
              </a:spcAft>
              <a:defRPr sz="4900">
                <a:solidFill>
                  <a:schemeClr val="tx2"/>
                </a:solidFill>
                <a:latin typeface="Times New Roman" charset="0"/>
              </a:defRPr>
            </a:lvl6pPr>
            <a:lvl7pPr marL="914400" algn="l" defTabSz="1014413" rtl="0" eaLnBrk="1" fontAlgn="base" hangingPunct="1">
              <a:spcBef>
                <a:spcPct val="0"/>
              </a:spcBef>
              <a:spcAft>
                <a:spcPct val="0"/>
              </a:spcAft>
              <a:defRPr sz="4900">
                <a:solidFill>
                  <a:schemeClr val="tx2"/>
                </a:solidFill>
                <a:latin typeface="Times New Roman" charset="0"/>
              </a:defRPr>
            </a:lvl7pPr>
            <a:lvl8pPr marL="1371600" algn="l" defTabSz="1014413" rtl="0" eaLnBrk="1" fontAlgn="base" hangingPunct="1">
              <a:spcBef>
                <a:spcPct val="0"/>
              </a:spcBef>
              <a:spcAft>
                <a:spcPct val="0"/>
              </a:spcAft>
              <a:defRPr sz="4900">
                <a:solidFill>
                  <a:schemeClr val="tx2"/>
                </a:solidFill>
                <a:latin typeface="Times New Roman" charset="0"/>
              </a:defRPr>
            </a:lvl8pPr>
            <a:lvl9pPr marL="1828800" algn="l" defTabSz="1014413" rtl="0" eaLnBrk="1" fontAlgn="base" hangingPunct="1">
              <a:spcBef>
                <a:spcPct val="0"/>
              </a:spcBef>
              <a:spcAft>
                <a:spcPct val="0"/>
              </a:spcAft>
              <a:defRPr sz="4900">
                <a:solidFill>
                  <a:schemeClr val="tx2"/>
                </a:solidFill>
                <a:latin typeface="Times New Roman" charset="0"/>
              </a:defRPr>
            </a:lvl9pPr>
          </a:lstStyle>
          <a:p>
            <a:pPr algn="ctr"/>
            <a:r>
              <a:rPr lang="fa-IR" sz="5400" smtClean="0">
                <a:solidFill>
                  <a:srgbClr val="FF0000"/>
                </a:solidFill>
                <a:cs typeface="B Titr" pitchFamily="2" charset="-78"/>
              </a:rPr>
              <a:t>نفوذ</a:t>
            </a:r>
            <a:endParaRPr lang="en-US" sz="6600" dirty="0">
              <a:solidFill>
                <a:srgbClr val="FF0000"/>
              </a:solidFill>
              <a:cs typeface="B Titr" pitchFamily="2" charset="-78"/>
            </a:endParaRPr>
          </a:p>
        </p:txBody>
      </p:sp>
      <p:sp>
        <p:nvSpPr>
          <p:cNvPr id="8" name="Title 1"/>
          <p:cNvSpPr>
            <a:spLocks noGrp="1"/>
          </p:cNvSpPr>
          <p:nvPr>
            <p:ph type="title"/>
          </p:nvPr>
        </p:nvSpPr>
        <p:spPr>
          <a:xfrm>
            <a:off x="1981200" y="152400"/>
            <a:ext cx="7696200" cy="914400"/>
          </a:xfrm>
        </p:spPr>
        <p:txBody>
          <a:bodyPr/>
          <a:lstStyle/>
          <a:p>
            <a:pPr algn="ctr"/>
            <a:r>
              <a:rPr lang="fa-IR" dirty="0">
                <a:solidFill>
                  <a:schemeClr val="accent2">
                    <a:lumMod val="75000"/>
                  </a:schemeClr>
                </a:solidFill>
                <a:cs typeface="B Titr" pitchFamily="2" charset="-78"/>
              </a:rPr>
              <a:t> </a:t>
            </a:r>
            <a:r>
              <a:rPr lang="fa-IR" dirty="0" smtClean="0">
                <a:solidFill>
                  <a:schemeClr val="accent2">
                    <a:lumMod val="75000"/>
                  </a:schemeClr>
                </a:solidFill>
                <a:cs typeface="B Titr" pitchFamily="2" charset="-78"/>
              </a:rPr>
              <a:t>اهداف، عرصه ها و شیوه های نفوذ</a:t>
            </a:r>
            <a:endParaRPr lang="en-US" dirty="0">
              <a:solidFill>
                <a:schemeClr val="accent2">
                  <a:lumMod val="75000"/>
                </a:schemeClr>
              </a:solidFill>
              <a:cs typeface="B Titr" pitchFamily="2" charset="-78"/>
            </a:endParaRPr>
          </a:p>
        </p:txBody>
      </p:sp>
      <p:sp>
        <p:nvSpPr>
          <p:cNvPr id="9" name="Content Placeholder 2"/>
          <p:cNvSpPr>
            <a:spLocks noGrp="1"/>
          </p:cNvSpPr>
          <p:nvPr>
            <p:ph idx="1"/>
          </p:nvPr>
        </p:nvSpPr>
        <p:spPr>
          <a:xfrm>
            <a:off x="1618853" y="1447800"/>
            <a:ext cx="8352927" cy="2275111"/>
          </a:xfrm>
        </p:spPr>
        <p:txBody>
          <a:bodyPr/>
          <a:lstStyle/>
          <a:p>
            <a:pPr algn="just" rtl="1"/>
            <a:r>
              <a:rPr lang="fa-IR" sz="3200" b="1" kern="1200" dirty="0">
                <a:solidFill>
                  <a:srgbClr val="C00000"/>
                </a:solidFill>
                <a:cs typeface="B Nazanin" pitchFamily="2" charset="-78"/>
              </a:rPr>
              <a:t>ب</a:t>
            </a:r>
            <a:r>
              <a:rPr lang="fa-IR" sz="3200" b="1" kern="1200" dirty="0" smtClean="0">
                <a:solidFill>
                  <a:srgbClr val="C00000"/>
                </a:solidFill>
                <a:cs typeface="B Nazanin" pitchFamily="2" charset="-78"/>
              </a:rPr>
              <a:t>) عرصه های نفوذ: اگرچه در مورد عرصه های نفوذ نمی توان محدودیتی قائل شد و در همه عرصه ها این مسأله موضوعیت دارد ولیکن با توجه به اهداف عملیاتی نفوذ می توان چند عرصه را در مورد آن مشخص کرد:</a:t>
            </a:r>
          </a:p>
        </p:txBody>
      </p:sp>
      <p:sp>
        <p:nvSpPr>
          <p:cNvPr id="6" name="TextBox 5"/>
          <p:cNvSpPr txBox="1"/>
          <p:nvPr/>
        </p:nvSpPr>
        <p:spPr>
          <a:xfrm>
            <a:off x="1618853" y="3866927"/>
            <a:ext cx="8352928" cy="2585323"/>
          </a:xfrm>
          <a:prstGeom prst="rect">
            <a:avLst/>
          </a:prstGeom>
          <a:noFill/>
        </p:spPr>
        <p:txBody>
          <a:bodyPr wrap="square" rtlCol="0">
            <a:spAutoFit/>
          </a:bodyPr>
          <a:lstStyle/>
          <a:p>
            <a:pPr marL="620713" algn="r" rtl="1">
              <a:lnSpc>
                <a:spcPct val="150000"/>
              </a:lnSpc>
            </a:pPr>
            <a:r>
              <a:rPr lang="fa-IR" sz="3600" b="1" dirty="0" smtClean="0">
                <a:solidFill>
                  <a:schemeClr val="accent2">
                    <a:lumMod val="75000"/>
                  </a:schemeClr>
                </a:solidFill>
                <a:cs typeface="B Nazanin" pitchFamily="2" charset="-78"/>
              </a:rPr>
              <a:t>ا )  </a:t>
            </a:r>
            <a:r>
              <a:rPr lang="fa-IR" sz="3600" b="1" dirty="0">
                <a:solidFill>
                  <a:schemeClr val="accent2">
                    <a:lumMod val="75000"/>
                  </a:schemeClr>
                </a:solidFill>
                <a:cs typeface="B Nazanin" pitchFamily="2" charset="-78"/>
              </a:rPr>
              <a:t>نفوذ </a:t>
            </a:r>
            <a:r>
              <a:rPr lang="fa-IR" sz="3600" b="1" dirty="0" smtClean="0">
                <a:solidFill>
                  <a:schemeClr val="accent2">
                    <a:lumMod val="75000"/>
                  </a:schemeClr>
                </a:solidFill>
                <a:cs typeface="B Nazanin" pitchFamily="2" charset="-78"/>
              </a:rPr>
              <a:t>فکری			2</a:t>
            </a:r>
            <a:r>
              <a:rPr lang="fa-IR" sz="3600" b="1" dirty="0">
                <a:solidFill>
                  <a:schemeClr val="accent2">
                    <a:lumMod val="75000"/>
                  </a:schemeClr>
                </a:solidFill>
                <a:cs typeface="B Nazanin" pitchFamily="2" charset="-78"/>
              </a:rPr>
              <a:t>) نفوذ علمی</a:t>
            </a:r>
          </a:p>
          <a:p>
            <a:pPr marL="620713" algn="r" rtl="1">
              <a:lnSpc>
                <a:spcPct val="150000"/>
              </a:lnSpc>
            </a:pPr>
            <a:r>
              <a:rPr lang="fa-IR" sz="3600" b="1" dirty="0" smtClean="0">
                <a:solidFill>
                  <a:schemeClr val="accent2">
                    <a:lumMod val="75000"/>
                  </a:schemeClr>
                </a:solidFill>
                <a:cs typeface="B Nazanin" pitchFamily="2" charset="-78"/>
              </a:rPr>
              <a:t>3</a:t>
            </a:r>
            <a:r>
              <a:rPr lang="fa-IR" sz="3600" b="1" dirty="0">
                <a:solidFill>
                  <a:schemeClr val="accent2">
                    <a:lumMod val="75000"/>
                  </a:schemeClr>
                </a:solidFill>
                <a:cs typeface="B Nazanin" pitchFamily="2" charset="-78"/>
              </a:rPr>
              <a:t>) نفوذ </a:t>
            </a:r>
            <a:r>
              <a:rPr lang="fa-IR" sz="3600" b="1" dirty="0" smtClean="0">
                <a:solidFill>
                  <a:schemeClr val="accent2">
                    <a:lumMod val="75000"/>
                  </a:schemeClr>
                </a:solidFill>
                <a:cs typeface="B Nazanin" pitchFamily="2" charset="-78"/>
              </a:rPr>
              <a:t>فرهنگی			</a:t>
            </a:r>
            <a:r>
              <a:rPr lang="fa-IR" sz="3600" b="1" dirty="0">
                <a:solidFill>
                  <a:schemeClr val="accent2">
                    <a:lumMod val="75000"/>
                  </a:schemeClr>
                </a:solidFill>
                <a:cs typeface="B Nazanin" pitchFamily="2" charset="-78"/>
              </a:rPr>
              <a:t>4) نفوذ اقتصادی</a:t>
            </a:r>
          </a:p>
          <a:p>
            <a:pPr marL="620713" algn="r" rtl="1">
              <a:lnSpc>
                <a:spcPct val="150000"/>
              </a:lnSpc>
            </a:pPr>
            <a:r>
              <a:rPr lang="fa-IR" sz="3600" b="1" dirty="0" smtClean="0">
                <a:solidFill>
                  <a:schemeClr val="accent2">
                    <a:lumMod val="75000"/>
                  </a:schemeClr>
                </a:solidFill>
                <a:cs typeface="B Nazanin" pitchFamily="2" charset="-78"/>
              </a:rPr>
              <a:t>5</a:t>
            </a:r>
            <a:r>
              <a:rPr lang="fa-IR" sz="3600" b="1" dirty="0">
                <a:solidFill>
                  <a:schemeClr val="accent2">
                    <a:lumMod val="75000"/>
                  </a:schemeClr>
                </a:solidFill>
                <a:cs typeface="B Nazanin" pitchFamily="2" charset="-78"/>
              </a:rPr>
              <a:t>) نفوذ </a:t>
            </a:r>
            <a:r>
              <a:rPr lang="fa-IR" sz="3600" b="1" dirty="0" smtClean="0">
                <a:solidFill>
                  <a:schemeClr val="accent2">
                    <a:lumMod val="75000"/>
                  </a:schemeClr>
                </a:solidFill>
                <a:cs typeface="B Nazanin" pitchFamily="2" charset="-78"/>
              </a:rPr>
              <a:t>سیاسی			</a:t>
            </a:r>
            <a:r>
              <a:rPr lang="fa-IR" sz="3600" b="1" dirty="0">
                <a:solidFill>
                  <a:schemeClr val="accent2">
                    <a:lumMod val="75000"/>
                  </a:schemeClr>
                </a:solidFill>
                <a:cs typeface="B Nazanin" pitchFamily="2" charset="-78"/>
              </a:rPr>
              <a:t>6) نفوذ </a:t>
            </a:r>
            <a:r>
              <a:rPr lang="fa-IR" sz="3600" b="1" dirty="0" smtClean="0">
                <a:solidFill>
                  <a:schemeClr val="accent2">
                    <a:lumMod val="75000"/>
                  </a:schemeClr>
                </a:solidFill>
                <a:cs typeface="B Nazanin" pitchFamily="2" charset="-78"/>
              </a:rPr>
              <a:t>امنیتی</a:t>
            </a:r>
            <a:endParaRPr lang="fa-IR" sz="3600" b="1" dirty="0">
              <a:solidFill>
                <a:schemeClr val="accent2">
                  <a:lumMod val="75000"/>
                </a:schemeClr>
              </a:solidFill>
              <a:cs typeface="B Nazanin" pitchFamily="2" charset="-78"/>
            </a:endParaRPr>
          </a:p>
        </p:txBody>
      </p:sp>
      <p:sp>
        <p:nvSpPr>
          <p:cNvPr id="7" name="Curved Right Arrow 6">
            <a:hlinkClick r:id="rId2" action="ppaction://hlinksldjump"/>
          </p:cNvPr>
          <p:cNvSpPr/>
          <p:nvPr/>
        </p:nvSpPr>
        <p:spPr bwMode="auto">
          <a:xfrm flipV="1">
            <a:off x="178693" y="6315199"/>
            <a:ext cx="720080" cy="864096"/>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Tree>
    <p:extLst>
      <p:ext uri="{BB962C8B-B14F-4D97-AF65-F5344CB8AC3E}">
        <p14:creationId xmlns:p14="http://schemas.microsoft.com/office/powerpoint/2010/main" val="9845539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800" decel="100000"/>
                                        <p:tgtEl>
                                          <p:spTgt spid="9">
                                            <p:txEl>
                                              <p:pRg st="0" end="0"/>
                                            </p:txEl>
                                          </p:spTgt>
                                        </p:tgtEl>
                                      </p:cBhvr>
                                    </p:animEffect>
                                    <p:anim calcmode="lin" valueType="num">
                                      <p:cBhvr>
                                        <p:cTn id="8" dur="800" decel="100000" fill="hold"/>
                                        <p:tgtEl>
                                          <p:spTgt spid="9">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9">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9">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800" decel="100000"/>
                                        <p:tgtEl>
                                          <p:spTgt spid="6"/>
                                        </p:tgtEl>
                                      </p:cBhvr>
                                    </p:animEffect>
                                    <p:anim calcmode="lin" valueType="num">
                                      <p:cBhvr>
                                        <p:cTn id="18" dur="800" decel="100000" fill="hold"/>
                                        <p:tgtEl>
                                          <p:spTgt spid="6"/>
                                        </p:tgtEl>
                                        <p:attrNameLst>
                                          <p:attrName>style.rotation</p:attrName>
                                        </p:attrNameLst>
                                      </p:cBhvr>
                                      <p:tavLst>
                                        <p:tav tm="0">
                                          <p:val>
                                            <p:fltVal val="-90"/>
                                          </p:val>
                                        </p:tav>
                                        <p:tav tm="100000">
                                          <p:val>
                                            <p:fltVal val="0"/>
                                          </p:val>
                                        </p:tav>
                                      </p:tavLst>
                                    </p:anim>
                                    <p:anim calcmode="lin" valueType="num">
                                      <p:cBhvr>
                                        <p:cTn id="19" dur="800" decel="100000" fill="hold"/>
                                        <p:tgtEl>
                                          <p:spTgt spid="6"/>
                                        </p:tgtEl>
                                        <p:attrNameLst>
                                          <p:attrName>ppt_x</p:attrName>
                                        </p:attrNameLst>
                                      </p:cBhvr>
                                      <p:tavLst>
                                        <p:tav tm="0">
                                          <p:val>
                                            <p:strVal val="#ppt_x+0.4"/>
                                          </p:val>
                                        </p:tav>
                                        <p:tav tm="100000">
                                          <p:val>
                                            <p:strVal val="#ppt_x-0.05"/>
                                          </p:val>
                                        </p:tav>
                                      </p:tavLst>
                                    </p:anim>
                                    <p:anim calcmode="lin" valueType="num">
                                      <p:cBhvr>
                                        <p:cTn id="20" dur="800" decel="100000" fill="hold"/>
                                        <p:tgtEl>
                                          <p:spTgt spid="6"/>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22709" y="761807"/>
            <a:ext cx="158417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defTabSz="1014413" rtl="0" eaLnBrk="1" fontAlgn="base" hangingPunct="1">
              <a:spcBef>
                <a:spcPct val="0"/>
              </a:spcBef>
              <a:spcAft>
                <a:spcPct val="0"/>
              </a:spcAft>
              <a:defRPr sz="4900">
                <a:solidFill>
                  <a:schemeClr val="tx2"/>
                </a:solidFill>
                <a:latin typeface="+mj-lt"/>
                <a:ea typeface="+mj-ea"/>
                <a:cs typeface="+mj-cs"/>
              </a:defRPr>
            </a:lvl1pPr>
            <a:lvl2pPr algn="l" defTabSz="1014413" rtl="0" eaLnBrk="1" fontAlgn="base" hangingPunct="1">
              <a:spcBef>
                <a:spcPct val="0"/>
              </a:spcBef>
              <a:spcAft>
                <a:spcPct val="0"/>
              </a:spcAft>
              <a:defRPr sz="4900">
                <a:solidFill>
                  <a:schemeClr val="tx2"/>
                </a:solidFill>
                <a:latin typeface="Times New Roman" charset="0"/>
              </a:defRPr>
            </a:lvl2pPr>
            <a:lvl3pPr algn="l" defTabSz="1014413" rtl="0" eaLnBrk="1" fontAlgn="base" hangingPunct="1">
              <a:spcBef>
                <a:spcPct val="0"/>
              </a:spcBef>
              <a:spcAft>
                <a:spcPct val="0"/>
              </a:spcAft>
              <a:defRPr sz="4900">
                <a:solidFill>
                  <a:schemeClr val="tx2"/>
                </a:solidFill>
                <a:latin typeface="Times New Roman" charset="0"/>
              </a:defRPr>
            </a:lvl3pPr>
            <a:lvl4pPr algn="l" defTabSz="1014413" rtl="0" eaLnBrk="1" fontAlgn="base" hangingPunct="1">
              <a:spcBef>
                <a:spcPct val="0"/>
              </a:spcBef>
              <a:spcAft>
                <a:spcPct val="0"/>
              </a:spcAft>
              <a:defRPr sz="4900">
                <a:solidFill>
                  <a:schemeClr val="tx2"/>
                </a:solidFill>
                <a:latin typeface="Times New Roman" charset="0"/>
              </a:defRPr>
            </a:lvl4pPr>
            <a:lvl5pPr algn="l" defTabSz="1014413" rtl="0" eaLnBrk="1" fontAlgn="base" hangingPunct="1">
              <a:spcBef>
                <a:spcPct val="0"/>
              </a:spcBef>
              <a:spcAft>
                <a:spcPct val="0"/>
              </a:spcAft>
              <a:defRPr sz="4900">
                <a:solidFill>
                  <a:schemeClr val="tx2"/>
                </a:solidFill>
                <a:latin typeface="Times New Roman" charset="0"/>
              </a:defRPr>
            </a:lvl5pPr>
            <a:lvl6pPr marL="457200" algn="l" defTabSz="1014413" rtl="0" eaLnBrk="1" fontAlgn="base" hangingPunct="1">
              <a:spcBef>
                <a:spcPct val="0"/>
              </a:spcBef>
              <a:spcAft>
                <a:spcPct val="0"/>
              </a:spcAft>
              <a:defRPr sz="4900">
                <a:solidFill>
                  <a:schemeClr val="tx2"/>
                </a:solidFill>
                <a:latin typeface="Times New Roman" charset="0"/>
              </a:defRPr>
            </a:lvl6pPr>
            <a:lvl7pPr marL="914400" algn="l" defTabSz="1014413" rtl="0" eaLnBrk="1" fontAlgn="base" hangingPunct="1">
              <a:spcBef>
                <a:spcPct val="0"/>
              </a:spcBef>
              <a:spcAft>
                <a:spcPct val="0"/>
              </a:spcAft>
              <a:defRPr sz="4900">
                <a:solidFill>
                  <a:schemeClr val="tx2"/>
                </a:solidFill>
                <a:latin typeface="Times New Roman" charset="0"/>
              </a:defRPr>
            </a:lvl7pPr>
            <a:lvl8pPr marL="1371600" algn="l" defTabSz="1014413" rtl="0" eaLnBrk="1" fontAlgn="base" hangingPunct="1">
              <a:spcBef>
                <a:spcPct val="0"/>
              </a:spcBef>
              <a:spcAft>
                <a:spcPct val="0"/>
              </a:spcAft>
              <a:defRPr sz="4900">
                <a:solidFill>
                  <a:schemeClr val="tx2"/>
                </a:solidFill>
                <a:latin typeface="Times New Roman" charset="0"/>
              </a:defRPr>
            </a:lvl8pPr>
            <a:lvl9pPr marL="1828800" algn="l" defTabSz="1014413" rtl="0" eaLnBrk="1" fontAlgn="base" hangingPunct="1">
              <a:spcBef>
                <a:spcPct val="0"/>
              </a:spcBef>
              <a:spcAft>
                <a:spcPct val="0"/>
              </a:spcAft>
              <a:defRPr sz="4900">
                <a:solidFill>
                  <a:schemeClr val="tx2"/>
                </a:solidFill>
                <a:latin typeface="Times New Roman" charset="0"/>
              </a:defRPr>
            </a:lvl9pPr>
          </a:lstStyle>
          <a:p>
            <a:pPr algn="ctr"/>
            <a:r>
              <a:rPr lang="fa-IR" sz="5400" smtClean="0">
                <a:solidFill>
                  <a:srgbClr val="FF0000"/>
                </a:solidFill>
                <a:cs typeface="B Titr" pitchFamily="2" charset="-78"/>
              </a:rPr>
              <a:t>نفوذ</a:t>
            </a:r>
            <a:endParaRPr lang="en-US" sz="6600" dirty="0">
              <a:solidFill>
                <a:srgbClr val="FF0000"/>
              </a:solidFill>
              <a:cs typeface="B Titr" pitchFamily="2" charset="-78"/>
            </a:endParaRPr>
          </a:p>
        </p:txBody>
      </p:sp>
      <p:sp>
        <p:nvSpPr>
          <p:cNvPr id="8" name="Title 1"/>
          <p:cNvSpPr>
            <a:spLocks noGrp="1"/>
          </p:cNvSpPr>
          <p:nvPr>
            <p:ph type="title"/>
          </p:nvPr>
        </p:nvSpPr>
        <p:spPr>
          <a:xfrm>
            <a:off x="1981200" y="152400"/>
            <a:ext cx="7696200" cy="914400"/>
          </a:xfrm>
        </p:spPr>
        <p:txBody>
          <a:bodyPr/>
          <a:lstStyle/>
          <a:p>
            <a:pPr algn="ctr"/>
            <a:r>
              <a:rPr lang="fa-IR" dirty="0">
                <a:solidFill>
                  <a:schemeClr val="accent2">
                    <a:lumMod val="75000"/>
                  </a:schemeClr>
                </a:solidFill>
                <a:cs typeface="B Titr" pitchFamily="2" charset="-78"/>
              </a:rPr>
              <a:t> </a:t>
            </a:r>
            <a:r>
              <a:rPr lang="fa-IR" dirty="0" smtClean="0">
                <a:solidFill>
                  <a:schemeClr val="accent2">
                    <a:lumMod val="75000"/>
                  </a:schemeClr>
                </a:solidFill>
                <a:cs typeface="B Titr" pitchFamily="2" charset="-78"/>
              </a:rPr>
              <a:t>اهداف، عرصه ها و شیوه های نفوذ</a:t>
            </a:r>
            <a:endParaRPr lang="en-US" dirty="0">
              <a:solidFill>
                <a:schemeClr val="accent2">
                  <a:lumMod val="75000"/>
                </a:schemeClr>
              </a:solidFill>
              <a:cs typeface="B Titr" pitchFamily="2" charset="-78"/>
            </a:endParaRPr>
          </a:p>
        </p:txBody>
      </p:sp>
      <p:sp>
        <p:nvSpPr>
          <p:cNvPr id="9" name="Content Placeholder 2"/>
          <p:cNvSpPr>
            <a:spLocks noGrp="1"/>
          </p:cNvSpPr>
          <p:nvPr>
            <p:ph idx="1"/>
          </p:nvPr>
        </p:nvSpPr>
        <p:spPr>
          <a:xfrm>
            <a:off x="1618853" y="1447800"/>
            <a:ext cx="8352927" cy="834951"/>
          </a:xfrm>
        </p:spPr>
        <p:txBody>
          <a:bodyPr/>
          <a:lstStyle/>
          <a:p>
            <a:pPr algn="just" rtl="1"/>
            <a:r>
              <a:rPr lang="fa-IR" sz="3200" b="1" kern="1200" dirty="0" smtClean="0">
                <a:solidFill>
                  <a:srgbClr val="C00000"/>
                </a:solidFill>
                <a:cs typeface="B Nazanin" pitchFamily="2" charset="-78"/>
              </a:rPr>
              <a:t>ج) شیوه های نفوذ: </a:t>
            </a:r>
            <a:endParaRPr lang="fa-IR" sz="3200" b="1" kern="1200" dirty="0">
              <a:solidFill>
                <a:srgbClr val="C00000"/>
              </a:solidFill>
              <a:cs typeface="B Nazanin" pitchFamily="2" charset="-78"/>
            </a:endParaRPr>
          </a:p>
        </p:txBody>
      </p:sp>
      <p:sp>
        <p:nvSpPr>
          <p:cNvPr id="2" name="Rounded Rectangle 1"/>
          <p:cNvSpPr/>
          <p:nvPr/>
        </p:nvSpPr>
        <p:spPr bwMode="auto">
          <a:xfrm>
            <a:off x="7874009" y="4154959"/>
            <a:ext cx="2160240" cy="64807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a-IR" sz="2800" dirty="0">
                <a:cs typeface="B Titr" pitchFamily="2" charset="-78"/>
              </a:rPr>
              <a:t>شیوه های نفوذ</a:t>
            </a:r>
            <a:endParaRPr lang="en-US" sz="2800" dirty="0">
              <a:cs typeface="B Titr" pitchFamily="2" charset="-78"/>
            </a:endParaRPr>
          </a:p>
        </p:txBody>
      </p:sp>
      <p:sp>
        <p:nvSpPr>
          <p:cNvPr id="7" name="Rounded Rectangle 6"/>
          <p:cNvSpPr/>
          <p:nvPr/>
        </p:nvSpPr>
        <p:spPr bwMode="auto">
          <a:xfrm>
            <a:off x="5077664" y="6082641"/>
            <a:ext cx="1872208" cy="64807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a-IR" sz="2800" dirty="0">
                <a:cs typeface="B Titr" pitchFamily="2" charset="-78"/>
              </a:rPr>
              <a:t>تطمیع</a:t>
            </a:r>
            <a:endParaRPr lang="en-US" sz="2800" dirty="0">
              <a:cs typeface="B Titr" pitchFamily="2" charset="-78"/>
            </a:endParaRPr>
          </a:p>
        </p:txBody>
      </p:sp>
      <p:sp>
        <p:nvSpPr>
          <p:cNvPr id="10" name="Rounded Rectangle 9"/>
          <p:cNvSpPr/>
          <p:nvPr/>
        </p:nvSpPr>
        <p:spPr bwMode="auto">
          <a:xfrm>
            <a:off x="5077664" y="4154959"/>
            <a:ext cx="1872208" cy="64807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a-IR" sz="2800" dirty="0">
                <a:cs typeface="B Titr" pitchFamily="2" charset="-78"/>
              </a:rPr>
              <a:t>تهدید</a:t>
            </a:r>
            <a:endParaRPr lang="en-US" sz="2800" dirty="0">
              <a:cs typeface="B Titr" pitchFamily="2" charset="-78"/>
            </a:endParaRPr>
          </a:p>
        </p:txBody>
      </p:sp>
      <p:sp>
        <p:nvSpPr>
          <p:cNvPr id="11" name="Rounded Rectangle 10"/>
          <p:cNvSpPr/>
          <p:nvPr/>
        </p:nvSpPr>
        <p:spPr bwMode="auto">
          <a:xfrm>
            <a:off x="5088914" y="1958715"/>
            <a:ext cx="1872208" cy="64807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a-IR" sz="2800" dirty="0">
                <a:cs typeface="B Titr" pitchFamily="2" charset="-78"/>
              </a:rPr>
              <a:t>تعامل</a:t>
            </a:r>
            <a:endParaRPr lang="en-US" sz="2800" dirty="0">
              <a:cs typeface="B Titr" pitchFamily="2" charset="-78"/>
            </a:endParaRPr>
          </a:p>
        </p:txBody>
      </p:sp>
      <p:sp>
        <p:nvSpPr>
          <p:cNvPr id="12" name="Rounded Rectangle 11"/>
          <p:cNvSpPr/>
          <p:nvPr/>
        </p:nvSpPr>
        <p:spPr bwMode="auto">
          <a:xfrm>
            <a:off x="1690861" y="1539341"/>
            <a:ext cx="2808312" cy="64807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a-IR" sz="2800" dirty="0">
                <a:cs typeface="B Titr" pitchFamily="2" charset="-78"/>
              </a:rPr>
              <a:t>مراودات مستقیم</a:t>
            </a:r>
            <a:endParaRPr lang="en-US" sz="2800" dirty="0">
              <a:cs typeface="B Titr" pitchFamily="2" charset="-78"/>
            </a:endParaRPr>
          </a:p>
        </p:txBody>
      </p:sp>
      <p:sp>
        <p:nvSpPr>
          <p:cNvPr id="13" name="Rounded Rectangle 12"/>
          <p:cNvSpPr/>
          <p:nvPr/>
        </p:nvSpPr>
        <p:spPr bwMode="auto">
          <a:xfrm>
            <a:off x="1690861" y="2426767"/>
            <a:ext cx="2808312" cy="64807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tx1"/>
                </a:solidFill>
                <a:effectLst/>
                <a:cs typeface="B Titr" pitchFamily="2" charset="-78"/>
              </a:rPr>
              <a:t>مراودات غیر مستقیم</a:t>
            </a:r>
            <a:endParaRPr kumimoji="0" lang="en-US" sz="2800" b="0" i="0" u="none" strike="noStrike" cap="none" normalizeH="0" baseline="0" dirty="0" smtClean="0">
              <a:ln>
                <a:noFill/>
              </a:ln>
              <a:solidFill>
                <a:schemeClr val="tx1"/>
              </a:solidFill>
              <a:effectLst/>
              <a:cs typeface="B Titr" pitchFamily="2" charset="-78"/>
            </a:endParaRPr>
          </a:p>
        </p:txBody>
      </p:sp>
      <p:cxnSp>
        <p:nvCxnSpPr>
          <p:cNvPr id="5" name="Straight Connector 4"/>
          <p:cNvCxnSpPr>
            <a:stCxn id="7" idx="3"/>
            <a:endCxn id="2" idx="1"/>
          </p:cNvCxnSpPr>
          <p:nvPr/>
        </p:nvCxnSpPr>
        <p:spPr bwMode="auto">
          <a:xfrm flipV="1">
            <a:off x="6949872" y="4478995"/>
            <a:ext cx="924137" cy="192768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a:stCxn id="10" idx="3"/>
            <a:endCxn id="2" idx="1"/>
          </p:cNvCxnSpPr>
          <p:nvPr/>
        </p:nvCxnSpPr>
        <p:spPr bwMode="auto">
          <a:xfrm>
            <a:off x="6949872" y="4478995"/>
            <a:ext cx="924137"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a:stCxn id="11" idx="3"/>
            <a:endCxn id="2" idx="1"/>
          </p:cNvCxnSpPr>
          <p:nvPr/>
        </p:nvCxnSpPr>
        <p:spPr bwMode="auto">
          <a:xfrm>
            <a:off x="6961122" y="2282751"/>
            <a:ext cx="912887" cy="219624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a:stCxn id="12" idx="3"/>
            <a:endCxn id="11" idx="1"/>
          </p:cNvCxnSpPr>
          <p:nvPr/>
        </p:nvCxnSpPr>
        <p:spPr bwMode="auto">
          <a:xfrm>
            <a:off x="4499173" y="1863377"/>
            <a:ext cx="589741" cy="41937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a:stCxn id="13" idx="3"/>
            <a:endCxn id="11" idx="1"/>
          </p:cNvCxnSpPr>
          <p:nvPr/>
        </p:nvCxnSpPr>
        <p:spPr bwMode="auto">
          <a:xfrm flipV="1">
            <a:off x="4499173" y="2282751"/>
            <a:ext cx="589741" cy="46805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Curved Right Arrow 15">
            <a:hlinkClick r:id="rId2" action="ppaction://hlinksldjump"/>
          </p:cNvPr>
          <p:cNvSpPr/>
          <p:nvPr/>
        </p:nvSpPr>
        <p:spPr bwMode="auto">
          <a:xfrm flipV="1">
            <a:off x="178693" y="6315199"/>
            <a:ext cx="720080" cy="864096"/>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25" name="Rounded Rectangle 24"/>
          <p:cNvSpPr/>
          <p:nvPr/>
        </p:nvSpPr>
        <p:spPr bwMode="auto">
          <a:xfrm>
            <a:off x="1690861" y="3362871"/>
            <a:ext cx="2808312" cy="64807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tx1"/>
                </a:solidFill>
                <a:effectLst/>
                <a:cs typeface="B Titr" pitchFamily="2" charset="-78"/>
              </a:rPr>
              <a:t>مسئولین عالی</a:t>
            </a:r>
            <a:endParaRPr kumimoji="0" lang="en-US" sz="2800" b="0" i="0" u="none" strike="noStrike" cap="none" normalizeH="0" baseline="0" dirty="0" smtClean="0">
              <a:ln>
                <a:noFill/>
              </a:ln>
              <a:solidFill>
                <a:schemeClr val="tx1"/>
              </a:solidFill>
              <a:effectLst/>
              <a:cs typeface="B Titr" pitchFamily="2" charset="-78"/>
            </a:endParaRPr>
          </a:p>
        </p:txBody>
      </p:sp>
      <p:sp>
        <p:nvSpPr>
          <p:cNvPr id="28" name="Rounded Rectangle 27"/>
          <p:cNvSpPr/>
          <p:nvPr/>
        </p:nvSpPr>
        <p:spPr bwMode="auto">
          <a:xfrm>
            <a:off x="1690861" y="4947047"/>
            <a:ext cx="2808312" cy="64807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tx1"/>
                </a:solidFill>
                <a:effectLst/>
                <a:cs typeface="B Titr" pitchFamily="2" charset="-78"/>
              </a:rPr>
              <a:t>توده های مردم</a:t>
            </a:r>
            <a:endParaRPr kumimoji="0" lang="en-US" sz="2800" b="0" i="0" u="none" strike="noStrike" cap="none" normalizeH="0" baseline="0" dirty="0" smtClean="0">
              <a:ln>
                <a:noFill/>
              </a:ln>
              <a:solidFill>
                <a:schemeClr val="tx1"/>
              </a:solidFill>
              <a:effectLst/>
              <a:cs typeface="B Titr" pitchFamily="2" charset="-78"/>
            </a:endParaRPr>
          </a:p>
        </p:txBody>
      </p:sp>
      <p:sp>
        <p:nvSpPr>
          <p:cNvPr id="29" name="Rounded Rectangle 28"/>
          <p:cNvSpPr/>
          <p:nvPr/>
        </p:nvSpPr>
        <p:spPr bwMode="auto">
          <a:xfrm>
            <a:off x="1690861" y="4154144"/>
            <a:ext cx="2808312" cy="64807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tx1"/>
                </a:solidFill>
                <a:effectLst/>
                <a:cs typeface="B Titr" pitchFamily="2" charset="-78"/>
              </a:rPr>
              <a:t>نخبگان</a:t>
            </a:r>
            <a:endParaRPr kumimoji="0" lang="en-US" sz="2800" b="0" i="0" u="none" strike="noStrike" cap="none" normalizeH="0" baseline="0" dirty="0" smtClean="0">
              <a:ln>
                <a:noFill/>
              </a:ln>
              <a:solidFill>
                <a:schemeClr val="tx1"/>
              </a:solidFill>
              <a:effectLst/>
              <a:cs typeface="B Titr" pitchFamily="2" charset="-78"/>
            </a:endParaRPr>
          </a:p>
        </p:txBody>
      </p:sp>
      <p:cxnSp>
        <p:nvCxnSpPr>
          <p:cNvPr id="24" name="Straight Connector 23"/>
          <p:cNvCxnSpPr>
            <a:stCxn id="25" idx="3"/>
            <a:endCxn id="10" idx="1"/>
          </p:cNvCxnSpPr>
          <p:nvPr/>
        </p:nvCxnSpPr>
        <p:spPr bwMode="auto">
          <a:xfrm>
            <a:off x="4499173" y="3686907"/>
            <a:ext cx="578491" cy="79208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a:stCxn id="29" idx="3"/>
            <a:endCxn id="10" idx="1"/>
          </p:cNvCxnSpPr>
          <p:nvPr/>
        </p:nvCxnSpPr>
        <p:spPr bwMode="auto">
          <a:xfrm>
            <a:off x="4499173" y="4478180"/>
            <a:ext cx="578491" cy="81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a:stCxn id="10" idx="1"/>
            <a:endCxn id="28" idx="3"/>
          </p:cNvCxnSpPr>
          <p:nvPr/>
        </p:nvCxnSpPr>
        <p:spPr bwMode="auto">
          <a:xfrm flipH="1">
            <a:off x="4499173" y="4478995"/>
            <a:ext cx="578491" cy="79208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296981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80">
                                          <p:stCondLst>
                                            <p:cond delay="0"/>
                                          </p:stCondLst>
                                        </p:cTn>
                                        <p:tgtEl>
                                          <p:spTgt spid="11">
                                            <p:txEl>
                                              <p:pRg st="0" end="0"/>
                                            </p:txEl>
                                          </p:spTgt>
                                        </p:tgtEl>
                                      </p:cBhvr>
                                    </p:animEffect>
                                    <p:anim calcmode="lin" valueType="num">
                                      <p:cBhvr>
                                        <p:cTn id="8"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xEl>
                                              <p:pRg st="0" end="0"/>
                                            </p:txEl>
                                          </p:spTgt>
                                        </p:tgtEl>
                                      </p:cBhvr>
                                      <p:to x="100000" y="60000"/>
                                    </p:animScale>
                                    <p:animScale>
                                      <p:cBhvr>
                                        <p:cTn id="14" dur="166" decel="50000">
                                          <p:stCondLst>
                                            <p:cond delay="676"/>
                                          </p:stCondLst>
                                        </p:cTn>
                                        <p:tgtEl>
                                          <p:spTgt spid="11">
                                            <p:txEl>
                                              <p:pRg st="0" end="0"/>
                                            </p:txEl>
                                          </p:spTgt>
                                        </p:tgtEl>
                                      </p:cBhvr>
                                      <p:to x="100000" y="100000"/>
                                    </p:animScale>
                                    <p:animScale>
                                      <p:cBhvr>
                                        <p:cTn id="15" dur="26">
                                          <p:stCondLst>
                                            <p:cond delay="1312"/>
                                          </p:stCondLst>
                                        </p:cTn>
                                        <p:tgtEl>
                                          <p:spTgt spid="11">
                                            <p:txEl>
                                              <p:pRg st="0" end="0"/>
                                            </p:txEl>
                                          </p:spTgt>
                                        </p:tgtEl>
                                      </p:cBhvr>
                                      <p:to x="100000" y="80000"/>
                                    </p:animScale>
                                    <p:animScale>
                                      <p:cBhvr>
                                        <p:cTn id="16" dur="166" decel="50000">
                                          <p:stCondLst>
                                            <p:cond delay="1338"/>
                                          </p:stCondLst>
                                        </p:cTn>
                                        <p:tgtEl>
                                          <p:spTgt spid="11">
                                            <p:txEl>
                                              <p:pRg st="0" end="0"/>
                                            </p:txEl>
                                          </p:spTgt>
                                        </p:tgtEl>
                                      </p:cBhvr>
                                      <p:to x="100000" y="100000"/>
                                    </p:animScale>
                                    <p:animScale>
                                      <p:cBhvr>
                                        <p:cTn id="17" dur="26">
                                          <p:stCondLst>
                                            <p:cond delay="1642"/>
                                          </p:stCondLst>
                                        </p:cTn>
                                        <p:tgtEl>
                                          <p:spTgt spid="11">
                                            <p:txEl>
                                              <p:pRg st="0" end="0"/>
                                            </p:txEl>
                                          </p:spTgt>
                                        </p:tgtEl>
                                      </p:cBhvr>
                                      <p:to x="100000" y="90000"/>
                                    </p:animScale>
                                    <p:animScale>
                                      <p:cBhvr>
                                        <p:cTn id="18" dur="166" decel="50000">
                                          <p:stCondLst>
                                            <p:cond delay="1668"/>
                                          </p:stCondLst>
                                        </p:cTn>
                                        <p:tgtEl>
                                          <p:spTgt spid="11">
                                            <p:txEl>
                                              <p:pRg st="0" end="0"/>
                                            </p:txEl>
                                          </p:spTgt>
                                        </p:tgtEl>
                                      </p:cBhvr>
                                      <p:to x="100000" y="100000"/>
                                    </p:animScale>
                                    <p:animScale>
                                      <p:cBhvr>
                                        <p:cTn id="19" dur="26">
                                          <p:stCondLst>
                                            <p:cond delay="1808"/>
                                          </p:stCondLst>
                                        </p:cTn>
                                        <p:tgtEl>
                                          <p:spTgt spid="11">
                                            <p:txEl>
                                              <p:pRg st="0" end="0"/>
                                            </p:txEl>
                                          </p:spTgt>
                                        </p:tgtEl>
                                      </p:cBhvr>
                                      <p:to x="100000" y="95000"/>
                                    </p:animScale>
                                    <p:animScale>
                                      <p:cBhvr>
                                        <p:cTn id="20" dur="166" decel="50000">
                                          <p:stCondLst>
                                            <p:cond delay="1834"/>
                                          </p:stCondLst>
                                        </p:cTn>
                                        <p:tgtEl>
                                          <p:spTgt spid="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wipe(down)">
                                      <p:cBhvr>
                                        <p:cTn id="25" dur="580">
                                          <p:stCondLst>
                                            <p:cond delay="0"/>
                                          </p:stCondLst>
                                        </p:cTn>
                                        <p:tgtEl>
                                          <p:spTgt spid="12">
                                            <p:txEl>
                                              <p:pRg st="0" end="0"/>
                                            </p:txEl>
                                          </p:spTgt>
                                        </p:tgtEl>
                                      </p:cBhvr>
                                    </p:animEffect>
                                    <p:anim calcmode="lin" valueType="num">
                                      <p:cBhvr>
                                        <p:cTn id="26" dur="1822" tmFilter="0,0; 0.14,0.36; 0.43,0.73; 0.71,0.91; 1.0,1.0">
                                          <p:stCondLst>
                                            <p:cond delay="0"/>
                                          </p:stCondLst>
                                        </p:cTn>
                                        <p:tgtEl>
                                          <p:spTgt spid="12">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xEl>
                                              <p:pRg st="0" end="0"/>
                                            </p:txEl>
                                          </p:spTgt>
                                        </p:tgtEl>
                                      </p:cBhvr>
                                      <p:to x="100000" y="60000"/>
                                    </p:animScale>
                                    <p:animScale>
                                      <p:cBhvr>
                                        <p:cTn id="32" dur="166" decel="50000">
                                          <p:stCondLst>
                                            <p:cond delay="676"/>
                                          </p:stCondLst>
                                        </p:cTn>
                                        <p:tgtEl>
                                          <p:spTgt spid="12">
                                            <p:txEl>
                                              <p:pRg st="0" end="0"/>
                                            </p:txEl>
                                          </p:spTgt>
                                        </p:tgtEl>
                                      </p:cBhvr>
                                      <p:to x="100000" y="100000"/>
                                    </p:animScale>
                                    <p:animScale>
                                      <p:cBhvr>
                                        <p:cTn id="33" dur="26">
                                          <p:stCondLst>
                                            <p:cond delay="1312"/>
                                          </p:stCondLst>
                                        </p:cTn>
                                        <p:tgtEl>
                                          <p:spTgt spid="12">
                                            <p:txEl>
                                              <p:pRg st="0" end="0"/>
                                            </p:txEl>
                                          </p:spTgt>
                                        </p:tgtEl>
                                      </p:cBhvr>
                                      <p:to x="100000" y="80000"/>
                                    </p:animScale>
                                    <p:animScale>
                                      <p:cBhvr>
                                        <p:cTn id="34" dur="166" decel="50000">
                                          <p:stCondLst>
                                            <p:cond delay="1338"/>
                                          </p:stCondLst>
                                        </p:cTn>
                                        <p:tgtEl>
                                          <p:spTgt spid="12">
                                            <p:txEl>
                                              <p:pRg st="0" end="0"/>
                                            </p:txEl>
                                          </p:spTgt>
                                        </p:tgtEl>
                                      </p:cBhvr>
                                      <p:to x="100000" y="100000"/>
                                    </p:animScale>
                                    <p:animScale>
                                      <p:cBhvr>
                                        <p:cTn id="35" dur="26">
                                          <p:stCondLst>
                                            <p:cond delay="1642"/>
                                          </p:stCondLst>
                                        </p:cTn>
                                        <p:tgtEl>
                                          <p:spTgt spid="12">
                                            <p:txEl>
                                              <p:pRg st="0" end="0"/>
                                            </p:txEl>
                                          </p:spTgt>
                                        </p:tgtEl>
                                      </p:cBhvr>
                                      <p:to x="100000" y="90000"/>
                                    </p:animScale>
                                    <p:animScale>
                                      <p:cBhvr>
                                        <p:cTn id="36" dur="166" decel="50000">
                                          <p:stCondLst>
                                            <p:cond delay="1668"/>
                                          </p:stCondLst>
                                        </p:cTn>
                                        <p:tgtEl>
                                          <p:spTgt spid="12">
                                            <p:txEl>
                                              <p:pRg st="0" end="0"/>
                                            </p:txEl>
                                          </p:spTgt>
                                        </p:tgtEl>
                                      </p:cBhvr>
                                      <p:to x="100000" y="100000"/>
                                    </p:animScale>
                                    <p:animScale>
                                      <p:cBhvr>
                                        <p:cTn id="37" dur="26">
                                          <p:stCondLst>
                                            <p:cond delay="1808"/>
                                          </p:stCondLst>
                                        </p:cTn>
                                        <p:tgtEl>
                                          <p:spTgt spid="12">
                                            <p:txEl>
                                              <p:pRg st="0" end="0"/>
                                            </p:txEl>
                                          </p:spTgt>
                                        </p:tgtEl>
                                      </p:cBhvr>
                                      <p:to x="100000" y="95000"/>
                                    </p:animScale>
                                    <p:animScale>
                                      <p:cBhvr>
                                        <p:cTn id="38" dur="166" decel="50000">
                                          <p:stCondLst>
                                            <p:cond delay="1834"/>
                                          </p:stCondLst>
                                        </p:cTn>
                                        <p:tgtEl>
                                          <p:spTgt spid="12">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Effect transition="in" filter="wipe(down)">
                                      <p:cBhvr>
                                        <p:cTn id="43" dur="580">
                                          <p:stCondLst>
                                            <p:cond delay="0"/>
                                          </p:stCondLst>
                                        </p:cTn>
                                        <p:tgtEl>
                                          <p:spTgt spid="13">
                                            <p:txEl>
                                              <p:pRg st="0" end="0"/>
                                            </p:txEl>
                                          </p:spTgt>
                                        </p:tgtEl>
                                      </p:cBhvr>
                                    </p:animEffect>
                                    <p:anim calcmode="lin" valueType="num">
                                      <p:cBhvr>
                                        <p:cTn id="44" dur="1822" tmFilter="0,0; 0.14,0.36; 0.43,0.73; 0.71,0.91; 1.0,1.0">
                                          <p:stCondLst>
                                            <p:cond delay="0"/>
                                          </p:stCondLst>
                                        </p:cTn>
                                        <p:tgtEl>
                                          <p:spTgt spid="13">
                                            <p:txEl>
                                              <p:pRg st="0" end="0"/>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3">
                                            <p:txEl>
                                              <p:pRg st="0" end="0"/>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3">
                                            <p:txEl>
                                              <p:pRg st="0" end="0"/>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3">
                                            <p:txEl>
                                              <p:pRg st="0" end="0"/>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3">
                                            <p:txEl>
                                              <p:pRg st="0" end="0"/>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3">
                                            <p:txEl>
                                              <p:pRg st="0" end="0"/>
                                            </p:txEl>
                                          </p:spTgt>
                                        </p:tgtEl>
                                      </p:cBhvr>
                                      <p:to x="100000" y="60000"/>
                                    </p:animScale>
                                    <p:animScale>
                                      <p:cBhvr>
                                        <p:cTn id="50" dur="166" decel="50000">
                                          <p:stCondLst>
                                            <p:cond delay="676"/>
                                          </p:stCondLst>
                                        </p:cTn>
                                        <p:tgtEl>
                                          <p:spTgt spid="13">
                                            <p:txEl>
                                              <p:pRg st="0" end="0"/>
                                            </p:txEl>
                                          </p:spTgt>
                                        </p:tgtEl>
                                      </p:cBhvr>
                                      <p:to x="100000" y="100000"/>
                                    </p:animScale>
                                    <p:animScale>
                                      <p:cBhvr>
                                        <p:cTn id="51" dur="26">
                                          <p:stCondLst>
                                            <p:cond delay="1312"/>
                                          </p:stCondLst>
                                        </p:cTn>
                                        <p:tgtEl>
                                          <p:spTgt spid="13">
                                            <p:txEl>
                                              <p:pRg st="0" end="0"/>
                                            </p:txEl>
                                          </p:spTgt>
                                        </p:tgtEl>
                                      </p:cBhvr>
                                      <p:to x="100000" y="80000"/>
                                    </p:animScale>
                                    <p:animScale>
                                      <p:cBhvr>
                                        <p:cTn id="52" dur="166" decel="50000">
                                          <p:stCondLst>
                                            <p:cond delay="1338"/>
                                          </p:stCondLst>
                                        </p:cTn>
                                        <p:tgtEl>
                                          <p:spTgt spid="13">
                                            <p:txEl>
                                              <p:pRg st="0" end="0"/>
                                            </p:txEl>
                                          </p:spTgt>
                                        </p:tgtEl>
                                      </p:cBhvr>
                                      <p:to x="100000" y="100000"/>
                                    </p:animScale>
                                    <p:animScale>
                                      <p:cBhvr>
                                        <p:cTn id="53" dur="26">
                                          <p:stCondLst>
                                            <p:cond delay="1642"/>
                                          </p:stCondLst>
                                        </p:cTn>
                                        <p:tgtEl>
                                          <p:spTgt spid="13">
                                            <p:txEl>
                                              <p:pRg st="0" end="0"/>
                                            </p:txEl>
                                          </p:spTgt>
                                        </p:tgtEl>
                                      </p:cBhvr>
                                      <p:to x="100000" y="90000"/>
                                    </p:animScale>
                                    <p:animScale>
                                      <p:cBhvr>
                                        <p:cTn id="54" dur="166" decel="50000">
                                          <p:stCondLst>
                                            <p:cond delay="1668"/>
                                          </p:stCondLst>
                                        </p:cTn>
                                        <p:tgtEl>
                                          <p:spTgt spid="13">
                                            <p:txEl>
                                              <p:pRg st="0" end="0"/>
                                            </p:txEl>
                                          </p:spTgt>
                                        </p:tgtEl>
                                      </p:cBhvr>
                                      <p:to x="100000" y="100000"/>
                                    </p:animScale>
                                    <p:animScale>
                                      <p:cBhvr>
                                        <p:cTn id="55" dur="26">
                                          <p:stCondLst>
                                            <p:cond delay="1808"/>
                                          </p:stCondLst>
                                        </p:cTn>
                                        <p:tgtEl>
                                          <p:spTgt spid="13">
                                            <p:txEl>
                                              <p:pRg st="0" end="0"/>
                                            </p:txEl>
                                          </p:spTgt>
                                        </p:tgtEl>
                                      </p:cBhvr>
                                      <p:to x="100000" y="95000"/>
                                    </p:animScale>
                                    <p:animScale>
                                      <p:cBhvr>
                                        <p:cTn id="56" dur="166" decel="50000">
                                          <p:stCondLst>
                                            <p:cond delay="1834"/>
                                          </p:stCondLst>
                                        </p:cTn>
                                        <p:tgtEl>
                                          <p:spTgt spid="13">
                                            <p:txEl>
                                              <p:pRg st="0" end="0"/>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0">
                                            <p:txEl>
                                              <p:pRg st="0" end="0"/>
                                            </p:txEl>
                                          </p:spTgt>
                                        </p:tgtEl>
                                        <p:attrNameLst>
                                          <p:attrName>style.visibility</p:attrName>
                                        </p:attrNameLst>
                                      </p:cBhvr>
                                      <p:to>
                                        <p:strVal val="visible"/>
                                      </p:to>
                                    </p:set>
                                    <p:animEffect transition="in" filter="wipe(down)">
                                      <p:cBhvr>
                                        <p:cTn id="61" dur="580">
                                          <p:stCondLst>
                                            <p:cond delay="0"/>
                                          </p:stCondLst>
                                        </p:cTn>
                                        <p:tgtEl>
                                          <p:spTgt spid="10">
                                            <p:txEl>
                                              <p:pRg st="0" end="0"/>
                                            </p:txEl>
                                          </p:spTgt>
                                        </p:tgtEl>
                                      </p:cBhvr>
                                    </p:animEffect>
                                    <p:anim calcmode="lin" valueType="num">
                                      <p:cBhvr>
                                        <p:cTn id="62"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10">
                                            <p:txEl>
                                              <p:pRg st="0" end="0"/>
                                            </p:txEl>
                                          </p:spTgt>
                                        </p:tgtEl>
                                      </p:cBhvr>
                                      <p:to x="100000" y="60000"/>
                                    </p:animScale>
                                    <p:animScale>
                                      <p:cBhvr>
                                        <p:cTn id="68" dur="166" decel="50000">
                                          <p:stCondLst>
                                            <p:cond delay="676"/>
                                          </p:stCondLst>
                                        </p:cTn>
                                        <p:tgtEl>
                                          <p:spTgt spid="10">
                                            <p:txEl>
                                              <p:pRg st="0" end="0"/>
                                            </p:txEl>
                                          </p:spTgt>
                                        </p:tgtEl>
                                      </p:cBhvr>
                                      <p:to x="100000" y="100000"/>
                                    </p:animScale>
                                    <p:animScale>
                                      <p:cBhvr>
                                        <p:cTn id="69" dur="26">
                                          <p:stCondLst>
                                            <p:cond delay="1312"/>
                                          </p:stCondLst>
                                        </p:cTn>
                                        <p:tgtEl>
                                          <p:spTgt spid="10">
                                            <p:txEl>
                                              <p:pRg st="0" end="0"/>
                                            </p:txEl>
                                          </p:spTgt>
                                        </p:tgtEl>
                                      </p:cBhvr>
                                      <p:to x="100000" y="80000"/>
                                    </p:animScale>
                                    <p:animScale>
                                      <p:cBhvr>
                                        <p:cTn id="70" dur="166" decel="50000">
                                          <p:stCondLst>
                                            <p:cond delay="1338"/>
                                          </p:stCondLst>
                                        </p:cTn>
                                        <p:tgtEl>
                                          <p:spTgt spid="10">
                                            <p:txEl>
                                              <p:pRg st="0" end="0"/>
                                            </p:txEl>
                                          </p:spTgt>
                                        </p:tgtEl>
                                      </p:cBhvr>
                                      <p:to x="100000" y="100000"/>
                                    </p:animScale>
                                    <p:animScale>
                                      <p:cBhvr>
                                        <p:cTn id="71" dur="26">
                                          <p:stCondLst>
                                            <p:cond delay="1642"/>
                                          </p:stCondLst>
                                        </p:cTn>
                                        <p:tgtEl>
                                          <p:spTgt spid="10">
                                            <p:txEl>
                                              <p:pRg st="0" end="0"/>
                                            </p:txEl>
                                          </p:spTgt>
                                        </p:tgtEl>
                                      </p:cBhvr>
                                      <p:to x="100000" y="90000"/>
                                    </p:animScale>
                                    <p:animScale>
                                      <p:cBhvr>
                                        <p:cTn id="72" dur="166" decel="50000">
                                          <p:stCondLst>
                                            <p:cond delay="1668"/>
                                          </p:stCondLst>
                                        </p:cTn>
                                        <p:tgtEl>
                                          <p:spTgt spid="10">
                                            <p:txEl>
                                              <p:pRg st="0" end="0"/>
                                            </p:txEl>
                                          </p:spTgt>
                                        </p:tgtEl>
                                      </p:cBhvr>
                                      <p:to x="100000" y="100000"/>
                                    </p:animScale>
                                    <p:animScale>
                                      <p:cBhvr>
                                        <p:cTn id="73" dur="26">
                                          <p:stCondLst>
                                            <p:cond delay="1808"/>
                                          </p:stCondLst>
                                        </p:cTn>
                                        <p:tgtEl>
                                          <p:spTgt spid="10">
                                            <p:txEl>
                                              <p:pRg st="0" end="0"/>
                                            </p:txEl>
                                          </p:spTgt>
                                        </p:tgtEl>
                                      </p:cBhvr>
                                      <p:to x="100000" y="95000"/>
                                    </p:animScale>
                                    <p:animScale>
                                      <p:cBhvr>
                                        <p:cTn id="74" dur="166" decel="50000">
                                          <p:stCondLst>
                                            <p:cond delay="1834"/>
                                          </p:stCondLst>
                                        </p:cTn>
                                        <p:tgtEl>
                                          <p:spTgt spid="10">
                                            <p:txEl>
                                              <p:pRg st="0" end="0"/>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25">
                                            <p:txEl>
                                              <p:pRg st="0" end="0"/>
                                            </p:txEl>
                                          </p:spTgt>
                                        </p:tgtEl>
                                        <p:attrNameLst>
                                          <p:attrName>style.visibility</p:attrName>
                                        </p:attrNameLst>
                                      </p:cBhvr>
                                      <p:to>
                                        <p:strVal val="visible"/>
                                      </p:to>
                                    </p:set>
                                    <p:animEffect transition="in" filter="wipe(down)">
                                      <p:cBhvr>
                                        <p:cTn id="79" dur="580">
                                          <p:stCondLst>
                                            <p:cond delay="0"/>
                                          </p:stCondLst>
                                        </p:cTn>
                                        <p:tgtEl>
                                          <p:spTgt spid="25">
                                            <p:txEl>
                                              <p:pRg st="0" end="0"/>
                                            </p:txEl>
                                          </p:spTgt>
                                        </p:tgtEl>
                                      </p:cBhvr>
                                    </p:animEffect>
                                    <p:anim calcmode="lin" valueType="num">
                                      <p:cBhvr>
                                        <p:cTn id="80" dur="1822" tmFilter="0,0; 0.14,0.36; 0.43,0.73; 0.71,0.91; 1.0,1.0">
                                          <p:stCondLst>
                                            <p:cond delay="0"/>
                                          </p:stCondLst>
                                        </p:cTn>
                                        <p:tgtEl>
                                          <p:spTgt spid="25">
                                            <p:txEl>
                                              <p:pRg st="0" end="0"/>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5">
                                            <p:txEl>
                                              <p:pRg st="0" end="0"/>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5">
                                            <p:txEl>
                                              <p:pRg st="0" end="0"/>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5">
                                            <p:txEl>
                                              <p:pRg st="0" end="0"/>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5">
                                            <p:txEl>
                                              <p:pRg st="0" end="0"/>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25">
                                            <p:txEl>
                                              <p:pRg st="0" end="0"/>
                                            </p:txEl>
                                          </p:spTgt>
                                        </p:tgtEl>
                                      </p:cBhvr>
                                      <p:to x="100000" y="60000"/>
                                    </p:animScale>
                                    <p:animScale>
                                      <p:cBhvr>
                                        <p:cTn id="86" dur="166" decel="50000">
                                          <p:stCondLst>
                                            <p:cond delay="676"/>
                                          </p:stCondLst>
                                        </p:cTn>
                                        <p:tgtEl>
                                          <p:spTgt spid="25">
                                            <p:txEl>
                                              <p:pRg st="0" end="0"/>
                                            </p:txEl>
                                          </p:spTgt>
                                        </p:tgtEl>
                                      </p:cBhvr>
                                      <p:to x="100000" y="100000"/>
                                    </p:animScale>
                                    <p:animScale>
                                      <p:cBhvr>
                                        <p:cTn id="87" dur="26">
                                          <p:stCondLst>
                                            <p:cond delay="1312"/>
                                          </p:stCondLst>
                                        </p:cTn>
                                        <p:tgtEl>
                                          <p:spTgt spid="25">
                                            <p:txEl>
                                              <p:pRg st="0" end="0"/>
                                            </p:txEl>
                                          </p:spTgt>
                                        </p:tgtEl>
                                      </p:cBhvr>
                                      <p:to x="100000" y="80000"/>
                                    </p:animScale>
                                    <p:animScale>
                                      <p:cBhvr>
                                        <p:cTn id="88" dur="166" decel="50000">
                                          <p:stCondLst>
                                            <p:cond delay="1338"/>
                                          </p:stCondLst>
                                        </p:cTn>
                                        <p:tgtEl>
                                          <p:spTgt spid="25">
                                            <p:txEl>
                                              <p:pRg st="0" end="0"/>
                                            </p:txEl>
                                          </p:spTgt>
                                        </p:tgtEl>
                                      </p:cBhvr>
                                      <p:to x="100000" y="100000"/>
                                    </p:animScale>
                                    <p:animScale>
                                      <p:cBhvr>
                                        <p:cTn id="89" dur="26">
                                          <p:stCondLst>
                                            <p:cond delay="1642"/>
                                          </p:stCondLst>
                                        </p:cTn>
                                        <p:tgtEl>
                                          <p:spTgt spid="25">
                                            <p:txEl>
                                              <p:pRg st="0" end="0"/>
                                            </p:txEl>
                                          </p:spTgt>
                                        </p:tgtEl>
                                      </p:cBhvr>
                                      <p:to x="100000" y="90000"/>
                                    </p:animScale>
                                    <p:animScale>
                                      <p:cBhvr>
                                        <p:cTn id="90" dur="166" decel="50000">
                                          <p:stCondLst>
                                            <p:cond delay="1668"/>
                                          </p:stCondLst>
                                        </p:cTn>
                                        <p:tgtEl>
                                          <p:spTgt spid="25">
                                            <p:txEl>
                                              <p:pRg st="0" end="0"/>
                                            </p:txEl>
                                          </p:spTgt>
                                        </p:tgtEl>
                                      </p:cBhvr>
                                      <p:to x="100000" y="100000"/>
                                    </p:animScale>
                                    <p:animScale>
                                      <p:cBhvr>
                                        <p:cTn id="91" dur="26">
                                          <p:stCondLst>
                                            <p:cond delay="1808"/>
                                          </p:stCondLst>
                                        </p:cTn>
                                        <p:tgtEl>
                                          <p:spTgt spid="25">
                                            <p:txEl>
                                              <p:pRg st="0" end="0"/>
                                            </p:txEl>
                                          </p:spTgt>
                                        </p:tgtEl>
                                      </p:cBhvr>
                                      <p:to x="100000" y="95000"/>
                                    </p:animScale>
                                    <p:animScale>
                                      <p:cBhvr>
                                        <p:cTn id="92" dur="166" decel="50000">
                                          <p:stCondLst>
                                            <p:cond delay="1834"/>
                                          </p:stCondLst>
                                        </p:cTn>
                                        <p:tgtEl>
                                          <p:spTgt spid="25">
                                            <p:txEl>
                                              <p:pRg st="0" end="0"/>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29">
                                            <p:txEl>
                                              <p:pRg st="0" end="0"/>
                                            </p:txEl>
                                          </p:spTgt>
                                        </p:tgtEl>
                                        <p:attrNameLst>
                                          <p:attrName>style.visibility</p:attrName>
                                        </p:attrNameLst>
                                      </p:cBhvr>
                                      <p:to>
                                        <p:strVal val="visible"/>
                                      </p:to>
                                    </p:set>
                                    <p:animEffect transition="in" filter="wipe(down)">
                                      <p:cBhvr>
                                        <p:cTn id="97" dur="580">
                                          <p:stCondLst>
                                            <p:cond delay="0"/>
                                          </p:stCondLst>
                                        </p:cTn>
                                        <p:tgtEl>
                                          <p:spTgt spid="29">
                                            <p:txEl>
                                              <p:pRg st="0" end="0"/>
                                            </p:txEl>
                                          </p:spTgt>
                                        </p:tgtEl>
                                      </p:cBhvr>
                                    </p:animEffect>
                                    <p:anim calcmode="lin" valueType="num">
                                      <p:cBhvr>
                                        <p:cTn id="98" dur="1822" tmFilter="0,0; 0.14,0.36; 0.43,0.73; 0.71,0.91; 1.0,1.0">
                                          <p:stCondLst>
                                            <p:cond delay="0"/>
                                          </p:stCondLst>
                                        </p:cTn>
                                        <p:tgtEl>
                                          <p:spTgt spid="29">
                                            <p:txEl>
                                              <p:pRg st="0" end="0"/>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29">
                                            <p:txEl>
                                              <p:pRg st="0" end="0"/>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29">
                                            <p:txEl>
                                              <p:pRg st="0" end="0"/>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29">
                                            <p:txEl>
                                              <p:pRg st="0" end="0"/>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29">
                                            <p:txEl>
                                              <p:pRg st="0" end="0"/>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29">
                                            <p:txEl>
                                              <p:pRg st="0" end="0"/>
                                            </p:txEl>
                                          </p:spTgt>
                                        </p:tgtEl>
                                      </p:cBhvr>
                                      <p:to x="100000" y="60000"/>
                                    </p:animScale>
                                    <p:animScale>
                                      <p:cBhvr>
                                        <p:cTn id="104" dur="166" decel="50000">
                                          <p:stCondLst>
                                            <p:cond delay="676"/>
                                          </p:stCondLst>
                                        </p:cTn>
                                        <p:tgtEl>
                                          <p:spTgt spid="29">
                                            <p:txEl>
                                              <p:pRg st="0" end="0"/>
                                            </p:txEl>
                                          </p:spTgt>
                                        </p:tgtEl>
                                      </p:cBhvr>
                                      <p:to x="100000" y="100000"/>
                                    </p:animScale>
                                    <p:animScale>
                                      <p:cBhvr>
                                        <p:cTn id="105" dur="26">
                                          <p:stCondLst>
                                            <p:cond delay="1312"/>
                                          </p:stCondLst>
                                        </p:cTn>
                                        <p:tgtEl>
                                          <p:spTgt spid="29">
                                            <p:txEl>
                                              <p:pRg st="0" end="0"/>
                                            </p:txEl>
                                          </p:spTgt>
                                        </p:tgtEl>
                                      </p:cBhvr>
                                      <p:to x="100000" y="80000"/>
                                    </p:animScale>
                                    <p:animScale>
                                      <p:cBhvr>
                                        <p:cTn id="106" dur="166" decel="50000">
                                          <p:stCondLst>
                                            <p:cond delay="1338"/>
                                          </p:stCondLst>
                                        </p:cTn>
                                        <p:tgtEl>
                                          <p:spTgt spid="29">
                                            <p:txEl>
                                              <p:pRg st="0" end="0"/>
                                            </p:txEl>
                                          </p:spTgt>
                                        </p:tgtEl>
                                      </p:cBhvr>
                                      <p:to x="100000" y="100000"/>
                                    </p:animScale>
                                    <p:animScale>
                                      <p:cBhvr>
                                        <p:cTn id="107" dur="26">
                                          <p:stCondLst>
                                            <p:cond delay="1642"/>
                                          </p:stCondLst>
                                        </p:cTn>
                                        <p:tgtEl>
                                          <p:spTgt spid="29">
                                            <p:txEl>
                                              <p:pRg st="0" end="0"/>
                                            </p:txEl>
                                          </p:spTgt>
                                        </p:tgtEl>
                                      </p:cBhvr>
                                      <p:to x="100000" y="90000"/>
                                    </p:animScale>
                                    <p:animScale>
                                      <p:cBhvr>
                                        <p:cTn id="108" dur="166" decel="50000">
                                          <p:stCondLst>
                                            <p:cond delay="1668"/>
                                          </p:stCondLst>
                                        </p:cTn>
                                        <p:tgtEl>
                                          <p:spTgt spid="29">
                                            <p:txEl>
                                              <p:pRg st="0" end="0"/>
                                            </p:txEl>
                                          </p:spTgt>
                                        </p:tgtEl>
                                      </p:cBhvr>
                                      <p:to x="100000" y="100000"/>
                                    </p:animScale>
                                    <p:animScale>
                                      <p:cBhvr>
                                        <p:cTn id="109" dur="26">
                                          <p:stCondLst>
                                            <p:cond delay="1808"/>
                                          </p:stCondLst>
                                        </p:cTn>
                                        <p:tgtEl>
                                          <p:spTgt spid="29">
                                            <p:txEl>
                                              <p:pRg st="0" end="0"/>
                                            </p:txEl>
                                          </p:spTgt>
                                        </p:tgtEl>
                                      </p:cBhvr>
                                      <p:to x="100000" y="95000"/>
                                    </p:animScale>
                                    <p:animScale>
                                      <p:cBhvr>
                                        <p:cTn id="110" dur="166" decel="50000">
                                          <p:stCondLst>
                                            <p:cond delay="1834"/>
                                          </p:stCondLst>
                                        </p:cTn>
                                        <p:tgtEl>
                                          <p:spTgt spid="29">
                                            <p:txEl>
                                              <p:pRg st="0" end="0"/>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28">
                                            <p:txEl>
                                              <p:pRg st="0" end="0"/>
                                            </p:txEl>
                                          </p:spTgt>
                                        </p:tgtEl>
                                        <p:attrNameLst>
                                          <p:attrName>style.visibility</p:attrName>
                                        </p:attrNameLst>
                                      </p:cBhvr>
                                      <p:to>
                                        <p:strVal val="visible"/>
                                      </p:to>
                                    </p:set>
                                    <p:animEffect transition="in" filter="wipe(down)">
                                      <p:cBhvr>
                                        <p:cTn id="115" dur="580">
                                          <p:stCondLst>
                                            <p:cond delay="0"/>
                                          </p:stCondLst>
                                        </p:cTn>
                                        <p:tgtEl>
                                          <p:spTgt spid="28">
                                            <p:txEl>
                                              <p:pRg st="0" end="0"/>
                                            </p:txEl>
                                          </p:spTgt>
                                        </p:tgtEl>
                                      </p:cBhvr>
                                    </p:animEffect>
                                    <p:anim calcmode="lin" valueType="num">
                                      <p:cBhvr>
                                        <p:cTn id="116" dur="1822" tmFilter="0,0; 0.14,0.36; 0.43,0.73; 0.71,0.91; 1.0,1.0">
                                          <p:stCondLst>
                                            <p:cond delay="0"/>
                                          </p:stCondLst>
                                        </p:cTn>
                                        <p:tgtEl>
                                          <p:spTgt spid="28">
                                            <p:txEl>
                                              <p:pRg st="0" end="0"/>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28">
                                            <p:txEl>
                                              <p:pRg st="0" end="0"/>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28">
                                            <p:txEl>
                                              <p:pRg st="0" end="0"/>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28">
                                            <p:txEl>
                                              <p:pRg st="0" end="0"/>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28">
                                            <p:txEl>
                                              <p:pRg st="0" end="0"/>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28">
                                            <p:txEl>
                                              <p:pRg st="0" end="0"/>
                                            </p:txEl>
                                          </p:spTgt>
                                        </p:tgtEl>
                                      </p:cBhvr>
                                      <p:to x="100000" y="60000"/>
                                    </p:animScale>
                                    <p:animScale>
                                      <p:cBhvr>
                                        <p:cTn id="122" dur="166" decel="50000">
                                          <p:stCondLst>
                                            <p:cond delay="676"/>
                                          </p:stCondLst>
                                        </p:cTn>
                                        <p:tgtEl>
                                          <p:spTgt spid="28">
                                            <p:txEl>
                                              <p:pRg st="0" end="0"/>
                                            </p:txEl>
                                          </p:spTgt>
                                        </p:tgtEl>
                                      </p:cBhvr>
                                      <p:to x="100000" y="100000"/>
                                    </p:animScale>
                                    <p:animScale>
                                      <p:cBhvr>
                                        <p:cTn id="123" dur="26">
                                          <p:stCondLst>
                                            <p:cond delay="1312"/>
                                          </p:stCondLst>
                                        </p:cTn>
                                        <p:tgtEl>
                                          <p:spTgt spid="28">
                                            <p:txEl>
                                              <p:pRg st="0" end="0"/>
                                            </p:txEl>
                                          </p:spTgt>
                                        </p:tgtEl>
                                      </p:cBhvr>
                                      <p:to x="100000" y="80000"/>
                                    </p:animScale>
                                    <p:animScale>
                                      <p:cBhvr>
                                        <p:cTn id="124" dur="166" decel="50000">
                                          <p:stCondLst>
                                            <p:cond delay="1338"/>
                                          </p:stCondLst>
                                        </p:cTn>
                                        <p:tgtEl>
                                          <p:spTgt spid="28">
                                            <p:txEl>
                                              <p:pRg st="0" end="0"/>
                                            </p:txEl>
                                          </p:spTgt>
                                        </p:tgtEl>
                                      </p:cBhvr>
                                      <p:to x="100000" y="100000"/>
                                    </p:animScale>
                                    <p:animScale>
                                      <p:cBhvr>
                                        <p:cTn id="125" dur="26">
                                          <p:stCondLst>
                                            <p:cond delay="1642"/>
                                          </p:stCondLst>
                                        </p:cTn>
                                        <p:tgtEl>
                                          <p:spTgt spid="28">
                                            <p:txEl>
                                              <p:pRg st="0" end="0"/>
                                            </p:txEl>
                                          </p:spTgt>
                                        </p:tgtEl>
                                      </p:cBhvr>
                                      <p:to x="100000" y="90000"/>
                                    </p:animScale>
                                    <p:animScale>
                                      <p:cBhvr>
                                        <p:cTn id="126" dur="166" decel="50000">
                                          <p:stCondLst>
                                            <p:cond delay="1668"/>
                                          </p:stCondLst>
                                        </p:cTn>
                                        <p:tgtEl>
                                          <p:spTgt spid="28">
                                            <p:txEl>
                                              <p:pRg st="0" end="0"/>
                                            </p:txEl>
                                          </p:spTgt>
                                        </p:tgtEl>
                                      </p:cBhvr>
                                      <p:to x="100000" y="100000"/>
                                    </p:animScale>
                                    <p:animScale>
                                      <p:cBhvr>
                                        <p:cTn id="127" dur="26">
                                          <p:stCondLst>
                                            <p:cond delay="1808"/>
                                          </p:stCondLst>
                                        </p:cTn>
                                        <p:tgtEl>
                                          <p:spTgt spid="28">
                                            <p:txEl>
                                              <p:pRg st="0" end="0"/>
                                            </p:txEl>
                                          </p:spTgt>
                                        </p:tgtEl>
                                      </p:cBhvr>
                                      <p:to x="100000" y="95000"/>
                                    </p:animScale>
                                    <p:animScale>
                                      <p:cBhvr>
                                        <p:cTn id="128" dur="166" decel="50000">
                                          <p:stCondLst>
                                            <p:cond delay="1834"/>
                                          </p:stCondLst>
                                        </p:cTn>
                                        <p:tgtEl>
                                          <p:spTgt spid="28">
                                            <p:txEl>
                                              <p:pRg st="0" end="0"/>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nodeType="clickEffect">
                                  <p:stCondLst>
                                    <p:cond delay="0"/>
                                  </p:stCondLst>
                                  <p:childTnLst>
                                    <p:set>
                                      <p:cBhvr>
                                        <p:cTn id="132" dur="1" fill="hold">
                                          <p:stCondLst>
                                            <p:cond delay="0"/>
                                          </p:stCondLst>
                                        </p:cTn>
                                        <p:tgtEl>
                                          <p:spTgt spid="7">
                                            <p:txEl>
                                              <p:pRg st="0" end="0"/>
                                            </p:txEl>
                                          </p:spTgt>
                                        </p:tgtEl>
                                        <p:attrNameLst>
                                          <p:attrName>style.visibility</p:attrName>
                                        </p:attrNameLst>
                                      </p:cBhvr>
                                      <p:to>
                                        <p:strVal val="visible"/>
                                      </p:to>
                                    </p:set>
                                    <p:animEffect transition="in" filter="wipe(down)">
                                      <p:cBhvr>
                                        <p:cTn id="133" dur="580">
                                          <p:stCondLst>
                                            <p:cond delay="0"/>
                                          </p:stCondLst>
                                        </p:cTn>
                                        <p:tgtEl>
                                          <p:spTgt spid="7">
                                            <p:txEl>
                                              <p:pRg st="0" end="0"/>
                                            </p:txEl>
                                          </p:spTgt>
                                        </p:tgtEl>
                                      </p:cBhvr>
                                    </p:animEffect>
                                    <p:anim calcmode="lin" valueType="num">
                                      <p:cBhvr>
                                        <p:cTn id="134"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7">
                                            <p:txEl>
                                              <p:pRg st="0" end="0"/>
                                            </p:txEl>
                                          </p:spTgt>
                                        </p:tgtEl>
                                      </p:cBhvr>
                                      <p:to x="100000" y="60000"/>
                                    </p:animScale>
                                    <p:animScale>
                                      <p:cBhvr>
                                        <p:cTn id="140" dur="166" decel="50000">
                                          <p:stCondLst>
                                            <p:cond delay="676"/>
                                          </p:stCondLst>
                                        </p:cTn>
                                        <p:tgtEl>
                                          <p:spTgt spid="7">
                                            <p:txEl>
                                              <p:pRg st="0" end="0"/>
                                            </p:txEl>
                                          </p:spTgt>
                                        </p:tgtEl>
                                      </p:cBhvr>
                                      <p:to x="100000" y="100000"/>
                                    </p:animScale>
                                    <p:animScale>
                                      <p:cBhvr>
                                        <p:cTn id="141" dur="26">
                                          <p:stCondLst>
                                            <p:cond delay="1312"/>
                                          </p:stCondLst>
                                        </p:cTn>
                                        <p:tgtEl>
                                          <p:spTgt spid="7">
                                            <p:txEl>
                                              <p:pRg st="0" end="0"/>
                                            </p:txEl>
                                          </p:spTgt>
                                        </p:tgtEl>
                                      </p:cBhvr>
                                      <p:to x="100000" y="80000"/>
                                    </p:animScale>
                                    <p:animScale>
                                      <p:cBhvr>
                                        <p:cTn id="142" dur="166" decel="50000">
                                          <p:stCondLst>
                                            <p:cond delay="1338"/>
                                          </p:stCondLst>
                                        </p:cTn>
                                        <p:tgtEl>
                                          <p:spTgt spid="7">
                                            <p:txEl>
                                              <p:pRg st="0" end="0"/>
                                            </p:txEl>
                                          </p:spTgt>
                                        </p:tgtEl>
                                      </p:cBhvr>
                                      <p:to x="100000" y="100000"/>
                                    </p:animScale>
                                    <p:animScale>
                                      <p:cBhvr>
                                        <p:cTn id="143" dur="26">
                                          <p:stCondLst>
                                            <p:cond delay="1642"/>
                                          </p:stCondLst>
                                        </p:cTn>
                                        <p:tgtEl>
                                          <p:spTgt spid="7">
                                            <p:txEl>
                                              <p:pRg st="0" end="0"/>
                                            </p:txEl>
                                          </p:spTgt>
                                        </p:tgtEl>
                                      </p:cBhvr>
                                      <p:to x="100000" y="90000"/>
                                    </p:animScale>
                                    <p:animScale>
                                      <p:cBhvr>
                                        <p:cTn id="144" dur="166" decel="50000">
                                          <p:stCondLst>
                                            <p:cond delay="1668"/>
                                          </p:stCondLst>
                                        </p:cTn>
                                        <p:tgtEl>
                                          <p:spTgt spid="7">
                                            <p:txEl>
                                              <p:pRg st="0" end="0"/>
                                            </p:txEl>
                                          </p:spTgt>
                                        </p:tgtEl>
                                      </p:cBhvr>
                                      <p:to x="100000" y="100000"/>
                                    </p:animScale>
                                    <p:animScale>
                                      <p:cBhvr>
                                        <p:cTn id="145" dur="26">
                                          <p:stCondLst>
                                            <p:cond delay="1808"/>
                                          </p:stCondLst>
                                        </p:cTn>
                                        <p:tgtEl>
                                          <p:spTgt spid="7">
                                            <p:txEl>
                                              <p:pRg st="0" end="0"/>
                                            </p:txEl>
                                          </p:spTgt>
                                        </p:tgtEl>
                                      </p:cBhvr>
                                      <p:to x="100000" y="95000"/>
                                    </p:animScale>
                                    <p:animScale>
                                      <p:cBhvr>
                                        <p:cTn id="146" dur="166" decel="50000">
                                          <p:stCondLst>
                                            <p:cond delay="1834"/>
                                          </p:stCondLst>
                                        </p:cTn>
                                        <p:tgtEl>
                                          <p:spTgt spid="7">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2"/>
          <p:cNvSpPr txBox="1">
            <a:spLocks noGrp="1"/>
          </p:cNvSpPr>
          <p:nvPr/>
        </p:nvSpPr>
        <p:spPr bwMode="auto">
          <a:xfrm>
            <a:off x="507524" y="6911672"/>
            <a:ext cx="2368444" cy="52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fld id="{0D3B923C-F096-4B2F-8439-3F62C9E45459}" type="slidenum">
              <a:rPr lang="ar-SA" sz="1400">
                <a:latin typeface="Arial" charset="0"/>
              </a:rPr>
              <a:pPr eaLnBrk="1" hangingPunct="1"/>
              <a:t>26</a:t>
            </a:fld>
            <a:endParaRPr lang="en-US" sz="1400">
              <a:latin typeface="Arial" charset="0"/>
            </a:endParaRPr>
          </a:p>
        </p:txBody>
      </p:sp>
      <p:pic>
        <p:nvPicPr>
          <p:cNvPr id="4" name="Picture 4" descr="fotros_gi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50475" cy="758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2187375" y="632487"/>
            <a:ext cx="8042401" cy="6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lnSpc>
                <a:spcPct val="200000"/>
              </a:lnSpc>
              <a:spcBef>
                <a:spcPct val="20000"/>
              </a:spcBef>
            </a:pPr>
            <a:r>
              <a:rPr lang="fa-IR" sz="4400" dirty="0">
                <a:cs typeface="B Titr" pitchFamily="2" charset="-78"/>
              </a:rPr>
              <a:t>شادي روح </a:t>
            </a:r>
            <a:r>
              <a:rPr lang="fa-IR" sz="4400" dirty="0">
                <a:solidFill>
                  <a:srgbClr val="009900"/>
                </a:solidFill>
                <a:cs typeface="B Titr" pitchFamily="2" charset="-78"/>
              </a:rPr>
              <a:t>امام </a:t>
            </a:r>
          </a:p>
          <a:p>
            <a:pPr algn="ctr" eaLnBrk="1" hangingPunct="1">
              <a:lnSpc>
                <a:spcPct val="200000"/>
              </a:lnSpc>
              <a:spcBef>
                <a:spcPct val="20000"/>
              </a:spcBef>
            </a:pPr>
            <a:r>
              <a:rPr lang="fa-IR" sz="4400" dirty="0">
                <a:cs typeface="B Titr" pitchFamily="2" charset="-78"/>
              </a:rPr>
              <a:t>و </a:t>
            </a:r>
            <a:r>
              <a:rPr lang="fa-IR" sz="4400" dirty="0">
                <a:solidFill>
                  <a:srgbClr val="C00000"/>
                </a:solidFill>
                <a:cs typeface="B Titr" pitchFamily="2" charset="-78"/>
              </a:rPr>
              <a:t>شهيدان</a:t>
            </a:r>
            <a:r>
              <a:rPr lang="fa-IR" sz="4400" dirty="0">
                <a:solidFill>
                  <a:srgbClr val="CC3300"/>
                </a:solidFill>
                <a:cs typeface="B Titr" pitchFamily="2" charset="-78"/>
              </a:rPr>
              <a:t> </a:t>
            </a:r>
            <a:r>
              <a:rPr lang="fa-IR" sz="4400" dirty="0">
                <a:cs typeface="B Titr" pitchFamily="2" charset="-78"/>
              </a:rPr>
              <a:t>و </a:t>
            </a:r>
          </a:p>
          <a:p>
            <a:pPr algn="ctr" eaLnBrk="1" hangingPunct="1">
              <a:lnSpc>
                <a:spcPct val="200000"/>
              </a:lnSpc>
              <a:spcBef>
                <a:spcPct val="20000"/>
              </a:spcBef>
            </a:pPr>
            <a:r>
              <a:rPr lang="fa-IR" sz="4400" dirty="0">
                <a:cs typeface="B Titr" pitchFamily="2" charset="-78"/>
              </a:rPr>
              <a:t>سلامتي </a:t>
            </a:r>
            <a:r>
              <a:rPr lang="fa-IR" sz="4400" dirty="0">
                <a:solidFill>
                  <a:srgbClr val="009900"/>
                </a:solidFill>
                <a:cs typeface="B Titr" pitchFamily="2" charset="-78"/>
              </a:rPr>
              <a:t>رهبر فرزانه</a:t>
            </a:r>
            <a:r>
              <a:rPr lang="fa-IR" sz="4400" dirty="0">
                <a:cs typeface="B Titr" pitchFamily="2" charset="-78"/>
              </a:rPr>
              <a:t> انقلاب اسلامي</a:t>
            </a:r>
          </a:p>
          <a:p>
            <a:pPr algn="ctr" eaLnBrk="1" hangingPunct="1">
              <a:lnSpc>
                <a:spcPct val="200000"/>
              </a:lnSpc>
              <a:spcBef>
                <a:spcPct val="20000"/>
              </a:spcBef>
            </a:pPr>
            <a:r>
              <a:rPr lang="fa-IR" sz="4400" dirty="0">
                <a:solidFill>
                  <a:schemeClr val="accent2"/>
                </a:solidFill>
                <a:cs typeface="B Titr" pitchFamily="2" charset="-78"/>
              </a:rPr>
              <a:t>صلوات</a:t>
            </a:r>
          </a:p>
          <a:p>
            <a:pPr algn="ctr" eaLnBrk="1" hangingPunct="1">
              <a:lnSpc>
                <a:spcPct val="200000"/>
              </a:lnSpc>
              <a:spcBef>
                <a:spcPct val="20000"/>
              </a:spcBef>
            </a:pPr>
            <a:endParaRPr lang="fa-IR" sz="4800" dirty="0">
              <a:cs typeface="B Titr" pitchFamily="2" charset="-78"/>
            </a:endParaRPr>
          </a:p>
        </p:txBody>
      </p:sp>
      <p:pic>
        <p:nvPicPr>
          <p:cNvPr id="2" name="Picture 3" descr="PIC16.jpg"/>
          <p:cNvPicPr>
            <a:picLocks noChangeAspect="1"/>
          </p:cNvPicPr>
          <p:nvPr/>
        </p:nvPicPr>
        <p:blipFill>
          <a:blip r:embed="rId4" cstate="print"/>
          <a:stretch>
            <a:fillRect/>
          </a:stretch>
        </p:blipFill>
        <p:spPr>
          <a:xfrm>
            <a:off x="137509" y="4980839"/>
            <a:ext cx="2875899" cy="2445515"/>
          </a:xfrm>
          <a:prstGeom prst="rect">
            <a:avLst/>
          </a:prstGeom>
          <a:ln>
            <a:noFill/>
          </a:ln>
          <a:effectLst>
            <a:softEdge rad="112500"/>
          </a:effectLst>
        </p:spPr>
      </p:pic>
      <p:pic>
        <p:nvPicPr>
          <p:cNvPr id="5" name="Picture 3" descr="3.jpg"/>
          <p:cNvPicPr>
            <a:picLocks noChangeAspect="1"/>
          </p:cNvPicPr>
          <p:nvPr/>
        </p:nvPicPr>
        <p:blipFill>
          <a:blip r:embed="rId5" cstate="print"/>
          <a:stretch>
            <a:fillRect/>
          </a:stretch>
        </p:blipFill>
        <p:spPr>
          <a:xfrm>
            <a:off x="7949004" y="8765"/>
            <a:ext cx="2196572" cy="2371841"/>
          </a:xfrm>
          <a:prstGeom prst="ellipse">
            <a:avLst/>
          </a:prstGeom>
          <a:ln>
            <a:noFill/>
          </a:ln>
          <a:effectLst>
            <a:softEdge rad="112500"/>
          </a:effectLst>
        </p:spPr>
      </p:pic>
      <p:pic>
        <p:nvPicPr>
          <p:cNvPr id="8" name="Picture 7"/>
          <p:cNvPicPr>
            <a:picLocks noChangeAspect="1"/>
          </p:cNvPicPr>
          <p:nvPr/>
        </p:nvPicPr>
        <p:blipFill>
          <a:blip r:embed="rId6"/>
          <a:stretch>
            <a:fillRect/>
          </a:stretch>
        </p:blipFill>
        <p:spPr>
          <a:xfrm>
            <a:off x="5200783" y="6368803"/>
            <a:ext cx="1804572" cy="2139881"/>
          </a:xfrm>
          <a:prstGeom prst="rect">
            <a:avLst/>
          </a:prstGeom>
        </p:spPr>
      </p:pic>
    </p:spTree>
    <p:extLst>
      <p:ext uri="{BB962C8B-B14F-4D97-AF65-F5344CB8AC3E}">
        <p14:creationId xmlns:p14="http://schemas.microsoft.com/office/powerpoint/2010/main" val="11275911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7"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2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0" presetClass="entr" presetSubtype="0" repeatCount="200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edge">
                                      <p:cBhvr>
                                        <p:cTn id="23" dur="5000"/>
                                        <p:tgtEl>
                                          <p:spTgt spid="4"/>
                                        </p:tgtEl>
                                      </p:cBhvr>
                                    </p:animEffect>
                                  </p:childTnLst>
                                </p:cTn>
                              </p:par>
                              <p:par>
                                <p:cTn id="24" presetID="5" presetClass="entr" presetSubtype="1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checkerboard(across)">
                                      <p:cBhvr>
                                        <p:cTn id="26" dur="500"/>
                                        <p:tgtEl>
                                          <p:spTgt spid="2"/>
                                        </p:tgtEl>
                                      </p:cBhvr>
                                    </p:animEffect>
                                  </p:childTnLst>
                                </p:cTn>
                              </p:par>
                              <p:par>
                                <p:cTn id="27" presetID="5" presetClass="entr" presetSubtype="1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heckerboard(across)">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000" b="1" kern="1200" dirty="0" smtClean="0">
                <a:solidFill>
                  <a:schemeClr val="accent2">
                    <a:lumMod val="50000"/>
                  </a:schemeClr>
                </a:solidFill>
                <a:cs typeface="B Titr" pitchFamily="2" charset="-78"/>
              </a:rPr>
              <a:t>برداشت یا واکنش افراط گرایانه</a:t>
            </a:r>
            <a:endParaRPr lang="en-US" sz="4000" dirty="0">
              <a:solidFill>
                <a:schemeClr val="accent2">
                  <a:lumMod val="50000"/>
                </a:schemeClr>
              </a:solidFill>
              <a:cs typeface="B Titr" pitchFamily="2" charset="-78"/>
            </a:endParaRPr>
          </a:p>
        </p:txBody>
      </p:sp>
      <p:sp>
        <p:nvSpPr>
          <p:cNvPr id="3" name="Content Placeholder 2"/>
          <p:cNvSpPr>
            <a:spLocks noGrp="1"/>
          </p:cNvSpPr>
          <p:nvPr>
            <p:ph idx="1"/>
          </p:nvPr>
        </p:nvSpPr>
        <p:spPr>
          <a:xfrm>
            <a:off x="1114797" y="1447800"/>
            <a:ext cx="8928992" cy="6142038"/>
          </a:xfrm>
        </p:spPr>
        <p:txBody>
          <a:bodyPr/>
          <a:lstStyle/>
          <a:p>
            <a:pPr marL="0" indent="0" algn="just" rtl="1">
              <a:lnSpc>
                <a:spcPct val="150000"/>
              </a:lnSpc>
              <a:buNone/>
            </a:pPr>
            <a:r>
              <a:rPr lang="fa-IR" b="1" kern="1200" dirty="0">
                <a:solidFill>
                  <a:schemeClr val="accent2">
                    <a:lumMod val="75000"/>
                  </a:schemeClr>
                </a:solidFill>
                <a:cs typeface="B Nazanin" pitchFamily="2" charset="-78"/>
              </a:rPr>
              <a:t>برداشت مذکور، با درک واقعیت نفوذ و اذعان به اینکه در دوره پسابرجام میزان </a:t>
            </a:r>
            <a:r>
              <a:rPr lang="fa-IR" b="1" kern="1200" dirty="0" smtClean="0">
                <a:solidFill>
                  <a:srgbClr val="C00000"/>
                </a:solidFill>
                <a:cs typeface="B Nazanin" pitchFamily="2" charset="-78"/>
              </a:rPr>
              <a:t>تعاملات </a:t>
            </a:r>
            <a:r>
              <a:rPr lang="fa-IR" b="1" kern="1200" dirty="0">
                <a:solidFill>
                  <a:srgbClr val="C00000"/>
                </a:solidFill>
                <a:cs typeface="B Nazanin" pitchFamily="2" charset="-78"/>
              </a:rPr>
              <a:t>ما با جهان افزایش </a:t>
            </a:r>
            <a:r>
              <a:rPr lang="fa-IR" b="1" kern="1200" dirty="0">
                <a:solidFill>
                  <a:schemeClr val="accent2">
                    <a:lumMod val="75000"/>
                  </a:schemeClr>
                </a:solidFill>
                <a:cs typeface="B Nazanin" pitchFamily="2" charset="-78"/>
              </a:rPr>
              <a:t>می یابد، این تعاملات را زمینه و بستری برای نفوذ می داند؛ از این رو </a:t>
            </a:r>
            <a:r>
              <a:rPr lang="fa-IR" b="1" kern="1200" dirty="0">
                <a:solidFill>
                  <a:srgbClr val="C00000"/>
                </a:solidFill>
                <a:cs typeface="B Nazanin" pitchFamily="2" charset="-78"/>
              </a:rPr>
              <a:t>منکر</a:t>
            </a:r>
            <a:r>
              <a:rPr lang="fa-IR" b="1" kern="1200" dirty="0">
                <a:solidFill>
                  <a:schemeClr val="accent2">
                    <a:lumMod val="75000"/>
                  </a:schemeClr>
                </a:solidFill>
                <a:cs typeface="B Nazanin" pitchFamily="2" charset="-78"/>
              </a:rPr>
              <a:t> اثر مثبت </a:t>
            </a:r>
            <a:r>
              <a:rPr lang="fa-IR" b="1" kern="1200" dirty="0">
                <a:solidFill>
                  <a:srgbClr val="C00000"/>
                </a:solidFill>
                <a:cs typeface="B Nazanin" pitchFamily="2" charset="-78"/>
              </a:rPr>
              <a:t>تعاملات بین المللی</a:t>
            </a:r>
            <a:r>
              <a:rPr lang="fa-IR" b="1" kern="1200" dirty="0">
                <a:solidFill>
                  <a:schemeClr val="accent2">
                    <a:lumMod val="75000"/>
                  </a:schemeClr>
                </a:solidFill>
                <a:cs typeface="B Nazanin" pitchFamily="2" charset="-78"/>
              </a:rPr>
              <a:t> برای توسعه کشور بوده و خواستار محدودیت شدید تعاملات بویژه تعاملات اقتصادی با جهان است</a:t>
            </a:r>
            <a:r>
              <a:rPr lang="fa-IR" b="1" kern="1200" dirty="0" smtClean="0">
                <a:solidFill>
                  <a:schemeClr val="accent2">
                    <a:lumMod val="75000"/>
                  </a:schemeClr>
                </a:solidFill>
                <a:cs typeface="B Nazanin" pitchFamily="2" charset="-78"/>
              </a:rPr>
              <a:t>. </a:t>
            </a:r>
            <a:r>
              <a:rPr lang="fa-IR" b="1" kern="1200" dirty="0" smtClean="0">
                <a:solidFill>
                  <a:srgbClr val="C00000"/>
                </a:solidFill>
                <a:cs typeface="B Nazanin" pitchFamily="2" charset="-78"/>
              </a:rPr>
              <a:t>نقطه </a:t>
            </a:r>
            <a:r>
              <a:rPr lang="fa-IR" b="1" kern="1200" dirty="0">
                <a:solidFill>
                  <a:srgbClr val="C00000"/>
                </a:solidFill>
                <a:cs typeface="B Nazanin" pitchFamily="2" charset="-78"/>
              </a:rPr>
              <a:t>ضعف این برداشت انزواگرایی و محرومیت کشور از امکانات بین المللی است.</a:t>
            </a:r>
            <a:endParaRPr lang="en-US" b="1" kern="1200" dirty="0">
              <a:solidFill>
                <a:srgbClr val="C00000"/>
              </a:solidFill>
              <a:cs typeface="B Nazanin" pitchFamily="2" charset="-78"/>
            </a:endParaRPr>
          </a:p>
        </p:txBody>
      </p:sp>
      <p:sp>
        <p:nvSpPr>
          <p:cNvPr id="4" name="Rectangle 2"/>
          <p:cNvSpPr txBox="1">
            <a:spLocks noChangeArrowheads="1"/>
          </p:cNvSpPr>
          <p:nvPr/>
        </p:nvSpPr>
        <p:spPr bwMode="auto">
          <a:xfrm>
            <a:off x="322709" y="761807"/>
            <a:ext cx="158417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defTabSz="1014413" rtl="0" eaLnBrk="1" fontAlgn="base" hangingPunct="1">
              <a:spcBef>
                <a:spcPct val="0"/>
              </a:spcBef>
              <a:spcAft>
                <a:spcPct val="0"/>
              </a:spcAft>
              <a:defRPr sz="4900">
                <a:solidFill>
                  <a:schemeClr val="tx2"/>
                </a:solidFill>
                <a:latin typeface="+mj-lt"/>
                <a:ea typeface="+mj-ea"/>
                <a:cs typeface="+mj-cs"/>
              </a:defRPr>
            </a:lvl1pPr>
            <a:lvl2pPr algn="l" defTabSz="1014413" rtl="0" eaLnBrk="1" fontAlgn="base" hangingPunct="1">
              <a:spcBef>
                <a:spcPct val="0"/>
              </a:spcBef>
              <a:spcAft>
                <a:spcPct val="0"/>
              </a:spcAft>
              <a:defRPr sz="4900">
                <a:solidFill>
                  <a:schemeClr val="tx2"/>
                </a:solidFill>
                <a:latin typeface="Times New Roman" charset="0"/>
              </a:defRPr>
            </a:lvl2pPr>
            <a:lvl3pPr algn="l" defTabSz="1014413" rtl="0" eaLnBrk="1" fontAlgn="base" hangingPunct="1">
              <a:spcBef>
                <a:spcPct val="0"/>
              </a:spcBef>
              <a:spcAft>
                <a:spcPct val="0"/>
              </a:spcAft>
              <a:defRPr sz="4900">
                <a:solidFill>
                  <a:schemeClr val="tx2"/>
                </a:solidFill>
                <a:latin typeface="Times New Roman" charset="0"/>
              </a:defRPr>
            </a:lvl3pPr>
            <a:lvl4pPr algn="l" defTabSz="1014413" rtl="0" eaLnBrk="1" fontAlgn="base" hangingPunct="1">
              <a:spcBef>
                <a:spcPct val="0"/>
              </a:spcBef>
              <a:spcAft>
                <a:spcPct val="0"/>
              </a:spcAft>
              <a:defRPr sz="4900">
                <a:solidFill>
                  <a:schemeClr val="tx2"/>
                </a:solidFill>
                <a:latin typeface="Times New Roman" charset="0"/>
              </a:defRPr>
            </a:lvl4pPr>
            <a:lvl5pPr algn="l" defTabSz="1014413" rtl="0" eaLnBrk="1" fontAlgn="base" hangingPunct="1">
              <a:spcBef>
                <a:spcPct val="0"/>
              </a:spcBef>
              <a:spcAft>
                <a:spcPct val="0"/>
              </a:spcAft>
              <a:defRPr sz="4900">
                <a:solidFill>
                  <a:schemeClr val="tx2"/>
                </a:solidFill>
                <a:latin typeface="Times New Roman" charset="0"/>
              </a:defRPr>
            </a:lvl5pPr>
            <a:lvl6pPr marL="457200" algn="l" defTabSz="1014413" rtl="0" eaLnBrk="1" fontAlgn="base" hangingPunct="1">
              <a:spcBef>
                <a:spcPct val="0"/>
              </a:spcBef>
              <a:spcAft>
                <a:spcPct val="0"/>
              </a:spcAft>
              <a:defRPr sz="4900">
                <a:solidFill>
                  <a:schemeClr val="tx2"/>
                </a:solidFill>
                <a:latin typeface="Times New Roman" charset="0"/>
              </a:defRPr>
            </a:lvl6pPr>
            <a:lvl7pPr marL="914400" algn="l" defTabSz="1014413" rtl="0" eaLnBrk="1" fontAlgn="base" hangingPunct="1">
              <a:spcBef>
                <a:spcPct val="0"/>
              </a:spcBef>
              <a:spcAft>
                <a:spcPct val="0"/>
              </a:spcAft>
              <a:defRPr sz="4900">
                <a:solidFill>
                  <a:schemeClr val="tx2"/>
                </a:solidFill>
                <a:latin typeface="Times New Roman" charset="0"/>
              </a:defRPr>
            </a:lvl7pPr>
            <a:lvl8pPr marL="1371600" algn="l" defTabSz="1014413" rtl="0" eaLnBrk="1" fontAlgn="base" hangingPunct="1">
              <a:spcBef>
                <a:spcPct val="0"/>
              </a:spcBef>
              <a:spcAft>
                <a:spcPct val="0"/>
              </a:spcAft>
              <a:defRPr sz="4900">
                <a:solidFill>
                  <a:schemeClr val="tx2"/>
                </a:solidFill>
                <a:latin typeface="Times New Roman" charset="0"/>
              </a:defRPr>
            </a:lvl8pPr>
            <a:lvl9pPr marL="1828800" algn="l" defTabSz="1014413" rtl="0" eaLnBrk="1" fontAlgn="base" hangingPunct="1">
              <a:spcBef>
                <a:spcPct val="0"/>
              </a:spcBef>
              <a:spcAft>
                <a:spcPct val="0"/>
              </a:spcAft>
              <a:defRPr sz="4900">
                <a:solidFill>
                  <a:schemeClr val="tx2"/>
                </a:solidFill>
                <a:latin typeface="Times New Roman" charset="0"/>
              </a:defRPr>
            </a:lvl9pPr>
          </a:lstStyle>
          <a:p>
            <a:pPr algn="ctr"/>
            <a:r>
              <a:rPr lang="fa-IR" sz="5400" smtClean="0">
                <a:solidFill>
                  <a:srgbClr val="FF0000"/>
                </a:solidFill>
                <a:cs typeface="B Titr" pitchFamily="2" charset="-78"/>
              </a:rPr>
              <a:t>نفوذ</a:t>
            </a:r>
            <a:endParaRPr lang="en-US" sz="6600" dirty="0">
              <a:solidFill>
                <a:srgbClr val="FF0000"/>
              </a:solidFill>
              <a:cs typeface="B Titr" pitchFamily="2" charset="-78"/>
            </a:endParaRPr>
          </a:p>
        </p:txBody>
      </p:sp>
      <p:sp>
        <p:nvSpPr>
          <p:cNvPr id="5" name="Curved Right Arrow 4">
            <a:hlinkClick r:id="rId2" action="ppaction://hlinksldjump"/>
          </p:cNvPr>
          <p:cNvSpPr/>
          <p:nvPr/>
        </p:nvSpPr>
        <p:spPr bwMode="auto">
          <a:xfrm flipV="1">
            <a:off x="178693" y="6315199"/>
            <a:ext cx="720080" cy="864096"/>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Tree>
    <p:extLst>
      <p:ext uri="{BB962C8B-B14F-4D97-AF65-F5344CB8AC3E}">
        <p14:creationId xmlns:p14="http://schemas.microsoft.com/office/powerpoint/2010/main" val="37628985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4797" y="1447800"/>
            <a:ext cx="9001000" cy="6142038"/>
          </a:xfrm>
        </p:spPr>
        <p:txBody>
          <a:bodyPr/>
          <a:lstStyle/>
          <a:p>
            <a:pPr marL="0" indent="0" algn="just" rtl="1">
              <a:lnSpc>
                <a:spcPct val="150000"/>
              </a:lnSpc>
              <a:buNone/>
            </a:pPr>
            <a:r>
              <a:rPr lang="fa-IR" b="1" kern="1200" dirty="0" smtClean="0">
                <a:solidFill>
                  <a:schemeClr val="accent2">
                    <a:lumMod val="75000"/>
                  </a:schemeClr>
                </a:solidFill>
                <a:cs typeface="B Nazanin" pitchFamily="2" charset="-78"/>
              </a:rPr>
              <a:t>این برداشت برجام و پسابرجام را نقطه عطف مناسبی برای گسترش تعاملات کشور با جهان می داند. از این رو خواستار تعمیم </a:t>
            </a:r>
            <a:r>
              <a:rPr lang="fa-IR" b="1" kern="1200" dirty="0" smtClean="0">
                <a:solidFill>
                  <a:srgbClr val="C00000"/>
                </a:solidFill>
                <a:cs typeface="B Nazanin" pitchFamily="2" charset="-78"/>
              </a:rPr>
              <a:t>«مدل برجام» </a:t>
            </a:r>
            <a:r>
              <a:rPr lang="fa-IR" b="1" kern="1200" dirty="0" smtClean="0">
                <a:solidFill>
                  <a:schemeClr val="accent2">
                    <a:lumMod val="75000"/>
                  </a:schemeClr>
                </a:solidFill>
                <a:cs typeface="B Nazanin" pitchFamily="2" charset="-78"/>
              </a:rPr>
              <a:t>به دیگر حوزه هاست. طرفداران این برداشت، نفوذ را نه یک واقعیت بلکه یک </a:t>
            </a:r>
            <a:r>
              <a:rPr lang="fa-IR" b="1" kern="1200" dirty="0" smtClean="0">
                <a:solidFill>
                  <a:srgbClr val="C00000"/>
                </a:solidFill>
                <a:cs typeface="B Nazanin" pitchFamily="2" charset="-78"/>
              </a:rPr>
              <a:t>توهم</a:t>
            </a:r>
            <a:r>
              <a:rPr lang="fa-IR" b="1" kern="1200" dirty="0" smtClean="0">
                <a:solidFill>
                  <a:schemeClr val="accent2">
                    <a:lumMod val="75000"/>
                  </a:schemeClr>
                </a:solidFill>
                <a:cs typeface="B Nazanin" pitchFamily="2" charset="-78"/>
              </a:rPr>
              <a:t> و بازی دانسته و دیگران را به استفاده جناحی ازآن متهم می کنند. </a:t>
            </a:r>
            <a:r>
              <a:rPr lang="fa-IR" b="1" kern="1200" dirty="0" smtClean="0">
                <a:solidFill>
                  <a:srgbClr val="C00000"/>
                </a:solidFill>
                <a:cs typeface="B Nazanin" pitchFamily="2" charset="-78"/>
              </a:rPr>
              <a:t>نقطه ضعف این برداشت نیز نادیده انگاشتن پیامدهای منفی احتمالی ادغام در نظام جهانی سرمایه داری است</a:t>
            </a:r>
            <a:endParaRPr lang="en-US" b="1" kern="1200" dirty="0">
              <a:solidFill>
                <a:srgbClr val="C00000"/>
              </a:solidFill>
              <a:cs typeface="B Nazanin" pitchFamily="2" charset="-78"/>
            </a:endParaRPr>
          </a:p>
        </p:txBody>
      </p:sp>
      <p:sp>
        <p:nvSpPr>
          <p:cNvPr id="4" name="Rectangle 2"/>
          <p:cNvSpPr txBox="1">
            <a:spLocks noChangeArrowheads="1"/>
          </p:cNvSpPr>
          <p:nvPr/>
        </p:nvSpPr>
        <p:spPr bwMode="auto">
          <a:xfrm>
            <a:off x="322709" y="761807"/>
            <a:ext cx="158417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defTabSz="1014413" rtl="0" eaLnBrk="1" fontAlgn="base" hangingPunct="1">
              <a:spcBef>
                <a:spcPct val="0"/>
              </a:spcBef>
              <a:spcAft>
                <a:spcPct val="0"/>
              </a:spcAft>
              <a:defRPr sz="4900">
                <a:solidFill>
                  <a:schemeClr val="tx2"/>
                </a:solidFill>
                <a:latin typeface="+mj-lt"/>
                <a:ea typeface="+mj-ea"/>
                <a:cs typeface="+mj-cs"/>
              </a:defRPr>
            </a:lvl1pPr>
            <a:lvl2pPr algn="l" defTabSz="1014413" rtl="0" eaLnBrk="1" fontAlgn="base" hangingPunct="1">
              <a:spcBef>
                <a:spcPct val="0"/>
              </a:spcBef>
              <a:spcAft>
                <a:spcPct val="0"/>
              </a:spcAft>
              <a:defRPr sz="4900">
                <a:solidFill>
                  <a:schemeClr val="tx2"/>
                </a:solidFill>
                <a:latin typeface="Times New Roman" charset="0"/>
              </a:defRPr>
            </a:lvl2pPr>
            <a:lvl3pPr algn="l" defTabSz="1014413" rtl="0" eaLnBrk="1" fontAlgn="base" hangingPunct="1">
              <a:spcBef>
                <a:spcPct val="0"/>
              </a:spcBef>
              <a:spcAft>
                <a:spcPct val="0"/>
              </a:spcAft>
              <a:defRPr sz="4900">
                <a:solidFill>
                  <a:schemeClr val="tx2"/>
                </a:solidFill>
                <a:latin typeface="Times New Roman" charset="0"/>
              </a:defRPr>
            </a:lvl3pPr>
            <a:lvl4pPr algn="l" defTabSz="1014413" rtl="0" eaLnBrk="1" fontAlgn="base" hangingPunct="1">
              <a:spcBef>
                <a:spcPct val="0"/>
              </a:spcBef>
              <a:spcAft>
                <a:spcPct val="0"/>
              </a:spcAft>
              <a:defRPr sz="4900">
                <a:solidFill>
                  <a:schemeClr val="tx2"/>
                </a:solidFill>
                <a:latin typeface="Times New Roman" charset="0"/>
              </a:defRPr>
            </a:lvl4pPr>
            <a:lvl5pPr algn="l" defTabSz="1014413" rtl="0" eaLnBrk="1" fontAlgn="base" hangingPunct="1">
              <a:spcBef>
                <a:spcPct val="0"/>
              </a:spcBef>
              <a:spcAft>
                <a:spcPct val="0"/>
              </a:spcAft>
              <a:defRPr sz="4900">
                <a:solidFill>
                  <a:schemeClr val="tx2"/>
                </a:solidFill>
                <a:latin typeface="Times New Roman" charset="0"/>
              </a:defRPr>
            </a:lvl5pPr>
            <a:lvl6pPr marL="457200" algn="l" defTabSz="1014413" rtl="0" eaLnBrk="1" fontAlgn="base" hangingPunct="1">
              <a:spcBef>
                <a:spcPct val="0"/>
              </a:spcBef>
              <a:spcAft>
                <a:spcPct val="0"/>
              </a:spcAft>
              <a:defRPr sz="4900">
                <a:solidFill>
                  <a:schemeClr val="tx2"/>
                </a:solidFill>
                <a:latin typeface="Times New Roman" charset="0"/>
              </a:defRPr>
            </a:lvl6pPr>
            <a:lvl7pPr marL="914400" algn="l" defTabSz="1014413" rtl="0" eaLnBrk="1" fontAlgn="base" hangingPunct="1">
              <a:spcBef>
                <a:spcPct val="0"/>
              </a:spcBef>
              <a:spcAft>
                <a:spcPct val="0"/>
              </a:spcAft>
              <a:defRPr sz="4900">
                <a:solidFill>
                  <a:schemeClr val="tx2"/>
                </a:solidFill>
                <a:latin typeface="Times New Roman" charset="0"/>
              </a:defRPr>
            </a:lvl7pPr>
            <a:lvl8pPr marL="1371600" algn="l" defTabSz="1014413" rtl="0" eaLnBrk="1" fontAlgn="base" hangingPunct="1">
              <a:spcBef>
                <a:spcPct val="0"/>
              </a:spcBef>
              <a:spcAft>
                <a:spcPct val="0"/>
              </a:spcAft>
              <a:defRPr sz="4900">
                <a:solidFill>
                  <a:schemeClr val="tx2"/>
                </a:solidFill>
                <a:latin typeface="Times New Roman" charset="0"/>
              </a:defRPr>
            </a:lvl8pPr>
            <a:lvl9pPr marL="1828800" algn="l" defTabSz="1014413" rtl="0" eaLnBrk="1" fontAlgn="base" hangingPunct="1">
              <a:spcBef>
                <a:spcPct val="0"/>
              </a:spcBef>
              <a:spcAft>
                <a:spcPct val="0"/>
              </a:spcAft>
              <a:defRPr sz="4900">
                <a:solidFill>
                  <a:schemeClr val="tx2"/>
                </a:solidFill>
                <a:latin typeface="Times New Roman" charset="0"/>
              </a:defRPr>
            </a:lvl9pPr>
          </a:lstStyle>
          <a:p>
            <a:pPr algn="ctr"/>
            <a:r>
              <a:rPr lang="fa-IR" sz="5400" smtClean="0">
                <a:solidFill>
                  <a:srgbClr val="FF0000"/>
                </a:solidFill>
                <a:cs typeface="B Titr" pitchFamily="2" charset="-78"/>
              </a:rPr>
              <a:t>نفوذ</a:t>
            </a:r>
            <a:endParaRPr lang="en-US" sz="6600" dirty="0">
              <a:solidFill>
                <a:srgbClr val="FF0000"/>
              </a:solidFill>
              <a:cs typeface="B Titr" pitchFamily="2" charset="-78"/>
            </a:endParaRPr>
          </a:p>
        </p:txBody>
      </p:sp>
      <p:sp>
        <p:nvSpPr>
          <p:cNvPr id="5" name="Curved Right Arrow 4">
            <a:hlinkClick r:id="rId2" action="ppaction://hlinksldjump"/>
          </p:cNvPr>
          <p:cNvSpPr/>
          <p:nvPr/>
        </p:nvSpPr>
        <p:spPr bwMode="auto">
          <a:xfrm flipV="1">
            <a:off x="178693" y="6315199"/>
            <a:ext cx="720080" cy="864096"/>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7" name="Title 1"/>
          <p:cNvSpPr>
            <a:spLocks noGrp="1"/>
          </p:cNvSpPr>
          <p:nvPr>
            <p:ph type="title"/>
          </p:nvPr>
        </p:nvSpPr>
        <p:spPr>
          <a:xfrm>
            <a:off x="1981200" y="152400"/>
            <a:ext cx="7696200" cy="914400"/>
          </a:xfrm>
        </p:spPr>
        <p:txBody>
          <a:bodyPr/>
          <a:lstStyle/>
          <a:p>
            <a:pPr algn="ctr"/>
            <a:r>
              <a:rPr lang="fa-IR" sz="4000" b="1" kern="1200" dirty="0" smtClean="0">
                <a:solidFill>
                  <a:schemeClr val="accent2">
                    <a:lumMod val="50000"/>
                  </a:schemeClr>
                </a:solidFill>
                <a:cs typeface="B Titr" pitchFamily="2" charset="-78"/>
              </a:rPr>
              <a:t>برداشت یا واکنش تفریط گرایانه</a:t>
            </a:r>
            <a:endParaRPr lang="en-US" sz="4000" dirty="0">
              <a:solidFill>
                <a:schemeClr val="accent2">
                  <a:lumMod val="50000"/>
                </a:schemeClr>
              </a:solidFill>
              <a:cs typeface="B Titr" pitchFamily="2" charset="-78"/>
            </a:endParaRPr>
          </a:p>
        </p:txBody>
      </p:sp>
    </p:spTree>
    <p:extLst>
      <p:ext uri="{BB962C8B-B14F-4D97-AF65-F5344CB8AC3E}">
        <p14:creationId xmlns:p14="http://schemas.microsoft.com/office/powerpoint/2010/main" val="35642455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4797" y="1447800"/>
            <a:ext cx="9001000" cy="6142038"/>
          </a:xfrm>
        </p:spPr>
        <p:txBody>
          <a:bodyPr/>
          <a:lstStyle/>
          <a:p>
            <a:pPr marL="0" indent="0" algn="just" rtl="1">
              <a:lnSpc>
                <a:spcPct val="150000"/>
              </a:lnSpc>
              <a:buNone/>
            </a:pPr>
            <a:r>
              <a:rPr lang="fa-IR" b="1" kern="1200" dirty="0" smtClean="0">
                <a:solidFill>
                  <a:schemeClr val="accent2">
                    <a:lumMod val="75000"/>
                  </a:schemeClr>
                </a:solidFill>
                <a:cs typeface="B Nazanin" pitchFamily="2" charset="-78"/>
              </a:rPr>
              <a:t>برداشت سوم ضمن اینکه معتقد به واقعیت نفوذ است، استفاده از امکانات بین المللی را به مثابه کاتالیزوری برای پیشرفت و توسعه کشور تجویز می کند. این برداشت به برجام نگاه </a:t>
            </a:r>
            <a:r>
              <a:rPr lang="fa-IR" b="1" kern="1200" dirty="0" smtClean="0">
                <a:solidFill>
                  <a:srgbClr val="C00000"/>
                </a:solidFill>
                <a:cs typeface="B Nazanin" pitchFamily="2" charset="-78"/>
              </a:rPr>
              <a:t>فرصت</a:t>
            </a:r>
            <a:r>
              <a:rPr lang="fa-IR" b="1" kern="1200" dirty="0" smtClean="0">
                <a:solidFill>
                  <a:schemeClr val="accent2">
                    <a:lumMod val="75000"/>
                  </a:schemeClr>
                </a:solidFill>
                <a:cs typeface="B Nazanin" pitchFamily="2" charset="-78"/>
              </a:rPr>
              <a:t> به همراه </a:t>
            </a:r>
            <a:r>
              <a:rPr lang="fa-IR" b="1" kern="1200" dirty="0" smtClean="0">
                <a:solidFill>
                  <a:srgbClr val="C00000"/>
                </a:solidFill>
                <a:cs typeface="B Nazanin" pitchFamily="2" charset="-78"/>
              </a:rPr>
              <a:t>تهدید</a:t>
            </a:r>
            <a:r>
              <a:rPr lang="fa-IR" b="1" kern="1200" dirty="0" smtClean="0">
                <a:solidFill>
                  <a:schemeClr val="accent2">
                    <a:lumMod val="75000"/>
                  </a:schemeClr>
                </a:solidFill>
                <a:cs typeface="B Nazanin" pitchFamily="2" charset="-78"/>
              </a:rPr>
              <a:t> دارد از این رو ضمن </a:t>
            </a:r>
            <a:r>
              <a:rPr lang="fa-IR" b="1" kern="1200" dirty="0" smtClean="0">
                <a:solidFill>
                  <a:srgbClr val="C00000"/>
                </a:solidFill>
                <a:cs typeface="B Nazanin" pitchFamily="2" charset="-78"/>
              </a:rPr>
              <a:t>رد محدودیت شدید</a:t>
            </a:r>
            <a:r>
              <a:rPr lang="fa-IR" b="1" kern="1200" dirty="0" smtClean="0">
                <a:solidFill>
                  <a:schemeClr val="accent2">
                    <a:lumMod val="75000"/>
                  </a:schemeClr>
                </a:solidFill>
                <a:cs typeface="B Nazanin" pitchFamily="2" charset="-78"/>
              </a:rPr>
              <a:t> در برقراری ارتباط با کشورهای جهان بر </a:t>
            </a:r>
            <a:r>
              <a:rPr lang="fa-IR" b="1" kern="1200" dirty="0" smtClean="0">
                <a:solidFill>
                  <a:srgbClr val="C00000"/>
                </a:solidFill>
                <a:cs typeface="B Nazanin" pitchFamily="2" charset="-78"/>
              </a:rPr>
              <a:t>برخورد هوشمندانه </a:t>
            </a:r>
            <a:r>
              <a:rPr lang="fa-IR" b="1" kern="1200" dirty="0" smtClean="0">
                <a:solidFill>
                  <a:schemeClr val="accent2">
                    <a:lumMod val="75000"/>
                  </a:schemeClr>
                </a:solidFill>
                <a:cs typeface="B Nazanin" pitchFamily="2" charset="-78"/>
              </a:rPr>
              <a:t>در تعاملات بین المللی تأکید دارد. در این نگاه </a:t>
            </a:r>
            <a:r>
              <a:rPr lang="fa-IR" b="1" kern="1200" dirty="0" smtClean="0">
                <a:solidFill>
                  <a:srgbClr val="C00000"/>
                </a:solidFill>
                <a:cs typeface="B Nazanin" pitchFamily="2" charset="-78"/>
              </a:rPr>
              <a:t>حفظ هویت و استقلال کشور </a:t>
            </a:r>
            <a:r>
              <a:rPr lang="fa-IR" b="1" kern="1200" dirty="0" smtClean="0">
                <a:solidFill>
                  <a:schemeClr val="accent2">
                    <a:lumMod val="75000"/>
                  </a:schemeClr>
                </a:solidFill>
                <a:cs typeface="B Nazanin" pitchFamily="2" charset="-78"/>
              </a:rPr>
              <a:t>کاملا مد نظر است. </a:t>
            </a:r>
            <a:endParaRPr lang="en-US" b="1" kern="1200" dirty="0">
              <a:solidFill>
                <a:srgbClr val="C00000"/>
              </a:solidFill>
              <a:cs typeface="B Nazanin" pitchFamily="2" charset="-78"/>
            </a:endParaRPr>
          </a:p>
        </p:txBody>
      </p:sp>
      <p:sp>
        <p:nvSpPr>
          <p:cNvPr id="4" name="Rectangle 2"/>
          <p:cNvSpPr txBox="1">
            <a:spLocks noChangeArrowheads="1"/>
          </p:cNvSpPr>
          <p:nvPr/>
        </p:nvSpPr>
        <p:spPr bwMode="auto">
          <a:xfrm>
            <a:off x="322709" y="761807"/>
            <a:ext cx="158417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defTabSz="1014413" rtl="0" eaLnBrk="1" fontAlgn="base" hangingPunct="1">
              <a:spcBef>
                <a:spcPct val="0"/>
              </a:spcBef>
              <a:spcAft>
                <a:spcPct val="0"/>
              </a:spcAft>
              <a:defRPr sz="4900">
                <a:solidFill>
                  <a:schemeClr val="tx2"/>
                </a:solidFill>
                <a:latin typeface="+mj-lt"/>
                <a:ea typeface="+mj-ea"/>
                <a:cs typeface="+mj-cs"/>
              </a:defRPr>
            </a:lvl1pPr>
            <a:lvl2pPr algn="l" defTabSz="1014413" rtl="0" eaLnBrk="1" fontAlgn="base" hangingPunct="1">
              <a:spcBef>
                <a:spcPct val="0"/>
              </a:spcBef>
              <a:spcAft>
                <a:spcPct val="0"/>
              </a:spcAft>
              <a:defRPr sz="4900">
                <a:solidFill>
                  <a:schemeClr val="tx2"/>
                </a:solidFill>
                <a:latin typeface="Times New Roman" charset="0"/>
              </a:defRPr>
            </a:lvl2pPr>
            <a:lvl3pPr algn="l" defTabSz="1014413" rtl="0" eaLnBrk="1" fontAlgn="base" hangingPunct="1">
              <a:spcBef>
                <a:spcPct val="0"/>
              </a:spcBef>
              <a:spcAft>
                <a:spcPct val="0"/>
              </a:spcAft>
              <a:defRPr sz="4900">
                <a:solidFill>
                  <a:schemeClr val="tx2"/>
                </a:solidFill>
                <a:latin typeface="Times New Roman" charset="0"/>
              </a:defRPr>
            </a:lvl3pPr>
            <a:lvl4pPr algn="l" defTabSz="1014413" rtl="0" eaLnBrk="1" fontAlgn="base" hangingPunct="1">
              <a:spcBef>
                <a:spcPct val="0"/>
              </a:spcBef>
              <a:spcAft>
                <a:spcPct val="0"/>
              </a:spcAft>
              <a:defRPr sz="4900">
                <a:solidFill>
                  <a:schemeClr val="tx2"/>
                </a:solidFill>
                <a:latin typeface="Times New Roman" charset="0"/>
              </a:defRPr>
            </a:lvl4pPr>
            <a:lvl5pPr algn="l" defTabSz="1014413" rtl="0" eaLnBrk="1" fontAlgn="base" hangingPunct="1">
              <a:spcBef>
                <a:spcPct val="0"/>
              </a:spcBef>
              <a:spcAft>
                <a:spcPct val="0"/>
              </a:spcAft>
              <a:defRPr sz="4900">
                <a:solidFill>
                  <a:schemeClr val="tx2"/>
                </a:solidFill>
                <a:latin typeface="Times New Roman" charset="0"/>
              </a:defRPr>
            </a:lvl5pPr>
            <a:lvl6pPr marL="457200" algn="l" defTabSz="1014413" rtl="0" eaLnBrk="1" fontAlgn="base" hangingPunct="1">
              <a:spcBef>
                <a:spcPct val="0"/>
              </a:spcBef>
              <a:spcAft>
                <a:spcPct val="0"/>
              </a:spcAft>
              <a:defRPr sz="4900">
                <a:solidFill>
                  <a:schemeClr val="tx2"/>
                </a:solidFill>
                <a:latin typeface="Times New Roman" charset="0"/>
              </a:defRPr>
            </a:lvl6pPr>
            <a:lvl7pPr marL="914400" algn="l" defTabSz="1014413" rtl="0" eaLnBrk="1" fontAlgn="base" hangingPunct="1">
              <a:spcBef>
                <a:spcPct val="0"/>
              </a:spcBef>
              <a:spcAft>
                <a:spcPct val="0"/>
              </a:spcAft>
              <a:defRPr sz="4900">
                <a:solidFill>
                  <a:schemeClr val="tx2"/>
                </a:solidFill>
                <a:latin typeface="Times New Roman" charset="0"/>
              </a:defRPr>
            </a:lvl7pPr>
            <a:lvl8pPr marL="1371600" algn="l" defTabSz="1014413" rtl="0" eaLnBrk="1" fontAlgn="base" hangingPunct="1">
              <a:spcBef>
                <a:spcPct val="0"/>
              </a:spcBef>
              <a:spcAft>
                <a:spcPct val="0"/>
              </a:spcAft>
              <a:defRPr sz="4900">
                <a:solidFill>
                  <a:schemeClr val="tx2"/>
                </a:solidFill>
                <a:latin typeface="Times New Roman" charset="0"/>
              </a:defRPr>
            </a:lvl8pPr>
            <a:lvl9pPr marL="1828800" algn="l" defTabSz="1014413" rtl="0" eaLnBrk="1" fontAlgn="base" hangingPunct="1">
              <a:spcBef>
                <a:spcPct val="0"/>
              </a:spcBef>
              <a:spcAft>
                <a:spcPct val="0"/>
              </a:spcAft>
              <a:defRPr sz="4900">
                <a:solidFill>
                  <a:schemeClr val="tx2"/>
                </a:solidFill>
                <a:latin typeface="Times New Roman" charset="0"/>
              </a:defRPr>
            </a:lvl9pPr>
          </a:lstStyle>
          <a:p>
            <a:pPr algn="ctr"/>
            <a:r>
              <a:rPr lang="fa-IR" sz="5400" smtClean="0">
                <a:solidFill>
                  <a:srgbClr val="FF0000"/>
                </a:solidFill>
                <a:cs typeface="B Titr" pitchFamily="2" charset="-78"/>
              </a:rPr>
              <a:t>نفوذ</a:t>
            </a:r>
            <a:endParaRPr lang="en-US" sz="6600" dirty="0">
              <a:solidFill>
                <a:srgbClr val="FF0000"/>
              </a:solidFill>
              <a:cs typeface="B Titr" pitchFamily="2" charset="-78"/>
            </a:endParaRPr>
          </a:p>
        </p:txBody>
      </p:sp>
      <p:sp>
        <p:nvSpPr>
          <p:cNvPr id="5" name="Curved Right Arrow 4">
            <a:hlinkClick r:id="rId2" action="ppaction://hlinksldjump"/>
          </p:cNvPr>
          <p:cNvSpPr/>
          <p:nvPr/>
        </p:nvSpPr>
        <p:spPr bwMode="auto">
          <a:xfrm flipV="1">
            <a:off x="178693" y="6315199"/>
            <a:ext cx="720080" cy="864096"/>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7" name="Title 1"/>
          <p:cNvSpPr>
            <a:spLocks noGrp="1"/>
          </p:cNvSpPr>
          <p:nvPr>
            <p:ph type="title"/>
          </p:nvPr>
        </p:nvSpPr>
        <p:spPr>
          <a:xfrm>
            <a:off x="1981200" y="152400"/>
            <a:ext cx="7696200" cy="914400"/>
          </a:xfrm>
        </p:spPr>
        <p:txBody>
          <a:bodyPr/>
          <a:lstStyle/>
          <a:p>
            <a:pPr algn="ctr"/>
            <a:r>
              <a:rPr lang="fa-IR" sz="4000" b="1" kern="1200" dirty="0" smtClean="0">
                <a:solidFill>
                  <a:schemeClr val="accent2">
                    <a:lumMod val="50000"/>
                  </a:schemeClr>
                </a:solidFill>
                <a:cs typeface="B Titr" pitchFamily="2" charset="-78"/>
              </a:rPr>
              <a:t>برداشت واقع بینانه یا هوشمند</a:t>
            </a:r>
            <a:endParaRPr lang="en-US" sz="4000" dirty="0">
              <a:solidFill>
                <a:schemeClr val="accent2">
                  <a:lumMod val="50000"/>
                </a:schemeClr>
              </a:solidFill>
              <a:cs typeface="B Titr" pitchFamily="2" charset="-78"/>
            </a:endParaRPr>
          </a:p>
        </p:txBody>
      </p:sp>
    </p:spTree>
    <p:extLst>
      <p:ext uri="{BB962C8B-B14F-4D97-AF65-F5344CB8AC3E}">
        <p14:creationId xmlns:p14="http://schemas.microsoft.com/office/powerpoint/2010/main" val="10528921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22709" y="761807"/>
            <a:ext cx="1584176" cy="914400"/>
          </a:xfrm>
        </p:spPr>
        <p:txBody>
          <a:bodyPr/>
          <a:lstStyle/>
          <a:p>
            <a:pPr algn="ctr"/>
            <a:r>
              <a:rPr lang="fa-IR" sz="5400" dirty="0" smtClean="0">
                <a:solidFill>
                  <a:srgbClr val="FF0000"/>
                </a:solidFill>
                <a:cs typeface="B Titr" pitchFamily="2" charset="-78"/>
              </a:rPr>
              <a:t>نفوذ</a:t>
            </a:r>
            <a:endParaRPr lang="en-US" sz="6600" dirty="0">
              <a:solidFill>
                <a:srgbClr val="FF0000"/>
              </a:solidFill>
              <a:cs typeface="B Titr" pitchFamily="2" charset="-78"/>
            </a:endParaRPr>
          </a:p>
        </p:txBody>
      </p:sp>
      <p:sp>
        <p:nvSpPr>
          <p:cNvPr id="3" name="Content Placeholder 2"/>
          <p:cNvSpPr>
            <a:spLocks noGrp="1"/>
          </p:cNvSpPr>
          <p:nvPr>
            <p:ph idx="1"/>
          </p:nvPr>
        </p:nvSpPr>
        <p:spPr>
          <a:xfrm>
            <a:off x="1906885" y="2354760"/>
            <a:ext cx="8208912" cy="3816424"/>
          </a:xfrm>
        </p:spPr>
        <p:txBody>
          <a:bodyPr>
            <a:noAutofit/>
          </a:bodyPr>
          <a:lstStyle/>
          <a:p>
            <a:pPr marL="0" indent="0" algn="just" rtl="1">
              <a:lnSpc>
                <a:spcPts val="3600"/>
              </a:lnSpc>
              <a:spcBef>
                <a:spcPts val="0"/>
              </a:spcBef>
              <a:buNone/>
            </a:pPr>
            <a:r>
              <a:rPr lang="en-US" sz="2800" b="1" dirty="0" smtClean="0">
                <a:solidFill>
                  <a:schemeClr val="accent2">
                    <a:lumMod val="75000"/>
                  </a:schemeClr>
                </a:solidFill>
                <a:cs typeface="B Nazanin" pitchFamily="2" charset="-78"/>
              </a:rPr>
              <a:t>]</a:t>
            </a:r>
            <a:r>
              <a:rPr lang="fa-IR" sz="2800" b="1" dirty="0" smtClean="0">
                <a:solidFill>
                  <a:schemeClr val="accent2">
                    <a:lumMod val="75000"/>
                  </a:schemeClr>
                </a:solidFill>
                <a:cs typeface="B Nazanin" pitchFamily="2" charset="-78"/>
              </a:rPr>
              <a:t> هدف نفوذ این است که</a:t>
            </a:r>
            <a:r>
              <a:rPr lang="en-US" sz="2800" b="1" dirty="0" smtClean="0">
                <a:solidFill>
                  <a:schemeClr val="accent2">
                    <a:lumMod val="75000"/>
                  </a:schemeClr>
                </a:solidFill>
                <a:cs typeface="B Nazanin" pitchFamily="2" charset="-78"/>
              </a:rPr>
              <a:t>[</a:t>
            </a:r>
            <a:r>
              <a:rPr lang="fa-IR" sz="2800" b="1" dirty="0" smtClean="0">
                <a:solidFill>
                  <a:schemeClr val="accent2">
                    <a:lumMod val="75000"/>
                  </a:schemeClr>
                </a:solidFill>
                <a:cs typeface="B Nazanin" pitchFamily="2" charset="-78"/>
              </a:rPr>
              <a:t> افرادی </a:t>
            </a:r>
            <a:r>
              <a:rPr lang="fa-IR" sz="2800" b="1" dirty="0">
                <a:solidFill>
                  <a:schemeClr val="accent2">
                    <a:lumMod val="75000"/>
                  </a:schemeClr>
                </a:solidFill>
                <a:cs typeface="B Nazanin" pitchFamily="2" charset="-78"/>
              </a:rPr>
              <a:t>که میتوانند در جامعه اثرگذار باشند، بکشانند به آن سمت مورد نظر خودشان. سمت مورد نظر عبارت است از تغییر باورها، تغییر آرمانها، تغییر نگاه‌ها، تغییر سبک زندگی؛ کاری کنند که این شخصی که تحت تأثیر نفوذ قرار گرفته، همان چیزی را فکر کند که آن آمریکایی فکر </a:t>
            </a:r>
            <a:r>
              <a:rPr lang="fa-IR" sz="2800" b="1" dirty="0" smtClean="0">
                <a:solidFill>
                  <a:schemeClr val="accent2">
                    <a:lumMod val="75000"/>
                  </a:schemeClr>
                </a:solidFill>
                <a:cs typeface="B Nazanin" pitchFamily="2" charset="-78"/>
              </a:rPr>
              <a:t>میکند؛ هدف نفوذ این </a:t>
            </a:r>
            <a:r>
              <a:rPr lang="fa-IR" sz="2800" b="1" dirty="0">
                <a:solidFill>
                  <a:schemeClr val="accent2">
                    <a:lumMod val="75000"/>
                  </a:schemeClr>
                </a:solidFill>
                <a:cs typeface="B Nazanin" pitchFamily="2" charset="-78"/>
              </a:rPr>
              <a:t>است</a:t>
            </a:r>
            <a:r>
              <a:rPr lang="fa-IR" sz="2800" b="1" dirty="0" smtClean="0">
                <a:solidFill>
                  <a:schemeClr val="accent2">
                    <a:lumMod val="75000"/>
                  </a:schemeClr>
                </a:solidFill>
                <a:cs typeface="B Nazanin" pitchFamily="2" charset="-78"/>
              </a:rPr>
              <a:t>؛ </a:t>
            </a:r>
            <a:r>
              <a:rPr lang="fa-IR" sz="2800" b="1" dirty="0">
                <a:solidFill>
                  <a:schemeClr val="accent2">
                    <a:lumMod val="75000"/>
                  </a:schemeClr>
                </a:solidFill>
                <a:cs typeface="B Nazanin" pitchFamily="2" charset="-78"/>
              </a:rPr>
              <a:t>نفوذ جریانی، نفوذ شبکه‌ای، نفوذ گسترده؛ نه موردی. اگر این نفوذ </a:t>
            </a:r>
            <a:r>
              <a:rPr lang="fa-IR" sz="2800" b="1" dirty="0" smtClean="0">
                <a:solidFill>
                  <a:schemeClr val="accent2">
                    <a:lumMod val="75000"/>
                  </a:schemeClr>
                </a:solidFill>
                <a:cs typeface="B Nazanin" pitchFamily="2" charset="-78"/>
              </a:rPr>
              <a:t>نسبت به </a:t>
            </a:r>
            <a:r>
              <a:rPr lang="fa-IR" sz="2800" b="1" dirty="0">
                <a:solidFill>
                  <a:schemeClr val="accent2">
                    <a:lumMod val="75000"/>
                  </a:schemeClr>
                </a:solidFill>
                <a:cs typeface="B Nazanin" pitchFamily="2" charset="-78"/>
              </a:rPr>
              <a:t>اشخاصی </a:t>
            </a:r>
            <a:r>
              <a:rPr lang="fa-IR" sz="2800" b="1" dirty="0" smtClean="0">
                <a:solidFill>
                  <a:schemeClr val="accent2">
                    <a:lumMod val="75000"/>
                  </a:schemeClr>
                </a:solidFill>
                <a:cs typeface="B Nazanin" pitchFamily="2" charset="-78"/>
              </a:rPr>
              <a:t>انجام </a:t>
            </a:r>
            <a:r>
              <a:rPr lang="fa-IR" sz="2800" b="1" dirty="0">
                <a:solidFill>
                  <a:schemeClr val="accent2">
                    <a:lumMod val="75000"/>
                  </a:schemeClr>
                </a:solidFill>
                <a:cs typeface="B Nazanin" pitchFamily="2" charset="-78"/>
              </a:rPr>
              <a:t>بگیرد که اینها در سرنوشت کشور، سیاست کشور، آینده‌ی </a:t>
            </a:r>
            <a:r>
              <a:rPr lang="fa-IR" sz="2800" b="1" dirty="0" smtClean="0">
                <a:solidFill>
                  <a:schemeClr val="accent2">
                    <a:lumMod val="75000"/>
                  </a:schemeClr>
                </a:solidFill>
                <a:cs typeface="B Nazanin" pitchFamily="2" charset="-78"/>
              </a:rPr>
              <a:t>کشور تأثیری </a:t>
            </a:r>
            <a:r>
              <a:rPr lang="fa-IR" sz="2800" b="1" dirty="0">
                <a:solidFill>
                  <a:schemeClr val="accent2">
                    <a:lumMod val="75000"/>
                  </a:schemeClr>
                </a:solidFill>
                <a:cs typeface="B Nazanin" pitchFamily="2" charset="-78"/>
              </a:rPr>
              <a:t>دارند</a:t>
            </a:r>
            <a:r>
              <a:rPr lang="fa-IR" sz="2800" b="1" dirty="0" smtClean="0">
                <a:solidFill>
                  <a:schemeClr val="accent2">
                    <a:lumMod val="75000"/>
                  </a:schemeClr>
                </a:solidFill>
                <a:cs typeface="B Nazanin" pitchFamily="2" charset="-78"/>
              </a:rPr>
              <a:t>، </a:t>
            </a:r>
            <a:r>
              <a:rPr lang="fa-IR" sz="2800" b="1" dirty="0">
                <a:solidFill>
                  <a:schemeClr val="accent2">
                    <a:lumMod val="75000"/>
                  </a:schemeClr>
                </a:solidFill>
                <a:cs typeface="B Nazanin" pitchFamily="2" charset="-78"/>
              </a:rPr>
              <a:t>شما ببینید چه اتّفاقی می‌افتد؟ آرمانها تغییر پیدا خواهند کرد</a:t>
            </a:r>
            <a:r>
              <a:rPr lang="fa-IR" sz="2800" b="1" dirty="0" smtClean="0">
                <a:solidFill>
                  <a:schemeClr val="accent2">
                    <a:lumMod val="75000"/>
                  </a:schemeClr>
                </a:solidFill>
                <a:cs typeface="B Nazanin" pitchFamily="2" charset="-78"/>
              </a:rPr>
              <a:t>، </a:t>
            </a:r>
            <a:r>
              <a:rPr lang="fa-IR" sz="2800" b="1" dirty="0">
                <a:solidFill>
                  <a:schemeClr val="accent2">
                    <a:lumMod val="75000"/>
                  </a:schemeClr>
                </a:solidFill>
                <a:cs typeface="B Nazanin" pitchFamily="2" charset="-78"/>
              </a:rPr>
              <a:t>ارزشها </a:t>
            </a:r>
            <a:r>
              <a:rPr lang="fa-IR" sz="2800" b="1" dirty="0" smtClean="0">
                <a:solidFill>
                  <a:schemeClr val="accent2">
                    <a:lumMod val="75000"/>
                  </a:schemeClr>
                </a:solidFill>
                <a:cs typeface="B Nazanin" pitchFamily="2" charset="-78"/>
              </a:rPr>
              <a:t>تغییر پیدا </a:t>
            </a:r>
            <a:r>
              <a:rPr lang="fa-IR" sz="2800" b="1" dirty="0">
                <a:solidFill>
                  <a:schemeClr val="accent2">
                    <a:lumMod val="75000"/>
                  </a:schemeClr>
                </a:solidFill>
                <a:cs typeface="B Nazanin" pitchFamily="2" charset="-78"/>
              </a:rPr>
              <a:t>خواهد کرد، خواستها تغییر پیدا خواهد کرد، باورها تغییر پیدا خواهد کرد</a:t>
            </a:r>
            <a:r>
              <a:rPr lang="fa-IR" sz="2800" b="1" dirty="0" smtClean="0">
                <a:solidFill>
                  <a:schemeClr val="accent2">
                    <a:lumMod val="75000"/>
                  </a:schemeClr>
                </a:solidFill>
                <a:cs typeface="B Nazanin" pitchFamily="2" charset="-78"/>
              </a:rPr>
              <a:t>.</a:t>
            </a:r>
            <a:endParaRPr lang="en-US" sz="2800" b="1" dirty="0">
              <a:solidFill>
                <a:schemeClr val="accent2">
                  <a:lumMod val="75000"/>
                </a:schemeClr>
              </a:solidFill>
              <a:cs typeface="B Nazanin" pitchFamily="2" charset="-78"/>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4581" y="-7872"/>
            <a:ext cx="1605894" cy="2218616"/>
          </a:xfrm>
          <a:prstGeom prst="rect">
            <a:avLst/>
          </a:prstGeom>
          <a:effectLst>
            <a:outerShdw blurRad="50800" dist="38100" dir="18900000" algn="bl" rotWithShape="0">
              <a:prstClr val="black">
                <a:alpha val="40000"/>
              </a:prstClr>
            </a:outerShdw>
          </a:effectLst>
        </p:spPr>
      </p:pic>
      <p:sp>
        <p:nvSpPr>
          <p:cNvPr id="7" name="TextBox 6"/>
          <p:cNvSpPr txBox="1"/>
          <p:nvPr/>
        </p:nvSpPr>
        <p:spPr>
          <a:xfrm>
            <a:off x="1546845" y="14814"/>
            <a:ext cx="6984776" cy="1938992"/>
          </a:xfrm>
          <a:prstGeom prst="rect">
            <a:avLst/>
          </a:prstGeom>
          <a:noFill/>
        </p:spPr>
        <p:txBody>
          <a:bodyPr wrap="square" rtlCol="0">
            <a:spAutoFit/>
          </a:bodyPr>
          <a:lstStyle/>
          <a:p>
            <a:pPr algn="just" rtl="1">
              <a:lnSpc>
                <a:spcPct val="200000"/>
              </a:lnSpc>
            </a:pPr>
            <a:r>
              <a:rPr lang="fa-IR" sz="3200" dirty="0" smtClean="0">
                <a:cs typeface="B Titr" pitchFamily="2" charset="-78"/>
              </a:rPr>
              <a:t>بیانات در دیدار با فرماندهان گردان های بسیج پیرامون موضوع نفوذ ؛(94/9/4)</a:t>
            </a:r>
            <a:endParaRPr lang="en-US" sz="3200" dirty="0">
              <a:cs typeface="B Titr" pitchFamily="2" charset="-78"/>
            </a:endParaRPr>
          </a:p>
        </p:txBody>
      </p:sp>
      <p:pic>
        <p:nvPicPr>
          <p:cNvPr id="8" name="Picture 7"/>
          <p:cNvPicPr>
            <a:picLocks noChangeAspect="1"/>
          </p:cNvPicPr>
          <p:nvPr/>
        </p:nvPicPr>
        <p:blipFill>
          <a:blip r:embed="rId3"/>
          <a:stretch>
            <a:fillRect/>
          </a:stretch>
        </p:blipFill>
        <p:spPr>
          <a:xfrm>
            <a:off x="102313" y="6243191"/>
            <a:ext cx="1804572"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2000" fill="hold"/>
                                        <p:tgtEl>
                                          <p:spTgt spid="3">
                                            <p:txEl>
                                              <p:pRg st="0" end="0"/>
                                            </p:txEl>
                                          </p:spTgt>
                                        </p:tgtEl>
                                        <p:attrNameLst>
                                          <p:attrName>style.color</p:attrName>
                                        </p:attrNameLst>
                                      </p:cBhvr>
                                      <p:to>
                                        <p:clrVal>
                                          <a:srgbClr val="990000"/>
                                        </p:clrVal>
                                      </p:to>
                                    </p:set>
                                    <p:set>
                                      <p:cBhvr>
                                        <p:cTn id="7" dur="2000" fill="hold"/>
                                        <p:tgtEl>
                                          <p:spTgt spid="3">
                                            <p:txEl>
                                              <p:pRg st="0" end="0"/>
                                            </p:txEl>
                                          </p:spTgt>
                                        </p:tgtEl>
                                        <p:attrNameLst>
                                          <p:attrName>fillcolor</p:attrName>
                                        </p:attrNameLst>
                                      </p:cBhvr>
                                      <p:to>
                                        <p:clrVal>
                                          <a:srgbClr val="990000"/>
                                        </p:clrVal>
                                      </p:to>
                                    </p:set>
                                    <p:set>
                                      <p:cBhvr>
                                        <p:cTn id="8" dur="20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accent2">
                    <a:lumMod val="75000"/>
                  </a:schemeClr>
                </a:solidFill>
                <a:cs typeface="B Titr" pitchFamily="2" charset="-78"/>
              </a:rPr>
              <a:t>مفهوم شناسی نفوذ</a:t>
            </a:r>
            <a:endParaRPr lang="en-US" dirty="0">
              <a:solidFill>
                <a:schemeClr val="accent2">
                  <a:lumMod val="75000"/>
                </a:schemeClr>
              </a:solidFill>
              <a:cs typeface="B Titr" pitchFamily="2" charset="-78"/>
            </a:endParaRPr>
          </a:p>
        </p:txBody>
      </p:sp>
      <p:sp>
        <p:nvSpPr>
          <p:cNvPr id="3" name="Content Placeholder 2"/>
          <p:cNvSpPr>
            <a:spLocks noGrp="1"/>
          </p:cNvSpPr>
          <p:nvPr>
            <p:ph idx="1"/>
          </p:nvPr>
        </p:nvSpPr>
        <p:spPr>
          <a:xfrm>
            <a:off x="1762869" y="1418655"/>
            <a:ext cx="8208912" cy="5904656"/>
          </a:xfrm>
        </p:spPr>
        <p:txBody>
          <a:bodyPr/>
          <a:lstStyle/>
          <a:p>
            <a:pPr marL="0" indent="0" algn="r" rtl="1">
              <a:buNone/>
            </a:pPr>
            <a:r>
              <a:rPr lang="fa-IR" b="1" dirty="0" smtClean="0">
                <a:solidFill>
                  <a:srgbClr val="C00000"/>
                </a:solidFill>
                <a:cs typeface="B Nazanin" pitchFamily="2" charset="-78"/>
              </a:rPr>
              <a:t>معنای لغوی نفوذ:</a:t>
            </a:r>
          </a:p>
          <a:p>
            <a:pPr marL="0" indent="0" algn="just" rtl="1">
              <a:buNone/>
            </a:pPr>
            <a:r>
              <a:rPr lang="fa-IR" b="1" dirty="0" smtClean="0">
                <a:solidFill>
                  <a:schemeClr val="accent2">
                    <a:lumMod val="75000"/>
                  </a:schemeClr>
                </a:solidFill>
                <a:cs typeface="B Nazanin" pitchFamily="2" charset="-78"/>
              </a:rPr>
              <a:t>نفوذ </a:t>
            </a:r>
            <a:r>
              <a:rPr lang="fa-IR" b="1" dirty="0">
                <a:solidFill>
                  <a:schemeClr val="accent2">
                    <a:lumMod val="75000"/>
                  </a:schemeClr>
                </a:solidFill>
                <a:cs typeface="B Nazanin" pitchFamily="2" charset="-78"/>
              </a:rPr>
              <a:t>در لغت به معنای خرق و تجاوز، اجراء، خلوص و ورود در وسط چیزی آمده است منافذ، مجاری نفوذ و رخنه است. در زبان فارسی نفوذ در معانی‌ای چون رخنه، رسوخ، سرایت، داخل شدن در چیزی، تاثیر و اثر کردن در چیزی، اعتبار، توانایی، و قدرت به کار رفته است</a:t>
            </a:r>
            <a:r>
              <a:rPr lang="fa-IR" b="1" dirty="0" smtClean="0">
                <a:solidFill>
                  <a:schemeClr val="accent2">
                    <a:lumMod val="75000"/>
                  </a:schemeClr>
                </a:solidFill>
                <a:cs typeface="B Nazanin" pitchFamily="2" charset="-78"/>
              </a:rPr>
              <a:t>.</a:t>
            </a:r>
          </a:p>
          <a:p>
            <a:pPr marL="0" indent="0" algn="just" rtl="1">
              <a:buNone/>
            </a:pPr>
            <a:r>
              <a:rPr lang="fa-IR" b="1" dirty="0">
                <a:solidFill>
                  <a:schemeClr val="accent2">
                    <a:lumMod val="75000"/>
                  </a:schemeClr>
                </a:solidFill>
                <a:cs typeface="B Nazanin" pitchFamily="2" charset="-78"/>
              </a:rPr>
              <a:t>دهخدا نفوذ را رسا و درگذرنده در هر کار دانسته و در فرهنگ معین نفوذ به معنی اثر کردن در چیزی یا داخل شدن در چیزی معنا شده است.</a:t>
            </a:r>
            <a:endParaRPr lang="en-US" b="1" dirty="0">
              <a:solidFill>
                <a:schemeClr val="accent2">
                  <a:lumMod val="75000"/>
                </a:schemeClr>
              </a:solidFill>
              <a:cs typeface="B Nazanin" pitchFamily="2" charset="-78"/>
            </a:endParaRPr>
          </a:p>
        </p:txBody>
      </p:sp>
      <p:sp>
        <p:nvSpPr>
          <p:cNvPr id="4" name="Rectangle 2"/>
          <p:cNvSpPr txBox="1">
            <a:spLocks noChangeArrowheads="1"/>
          </p:cNvSpPr>
          <p:nvPr/>
        </p:nvSpPr>
        <p:spPr bwMode="auto">
          <a:xfrm>
            <a:off x="322709" y="761807"/>
            <a:ext cx="158417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defTabSz="1014413" rtl="0" eaLnBrk="1" fontAlgn="base" hangingPunct="1">
              <a:spcBef>
                <a:spcPct val="0"/>
              </a:spcBef>
              <a:spcAft>
                <a:spcPct val="0"/>
              </a:spcAft>
              <a:defRPr sz="4900">
                <a:solidFill>
                  <a:schemeClr val="tx2"/>
                </a:solidFill>
                <a:latin typeface="+mj-lt"/>
                <a:ea typeface="+mj-ea"/>
                <a:cs typeface="+mj-cs"/>
              </a:defRPr>
            </a:lvl1pPr>
            <a:lvl2pPr algn="l" defTabSz="1014413" rtl="0" eaLnBrk="1" fontAlgn="base" hangingPunct="1">
              <a:spcBef>
                <a:spcPct val="0"/>
              </a:spcBef>
              <a:spcAft>
                <a:spcPct val="0"/>
              </a:spcAft>
              <a:defRPr sz="4900">
                <a:solidFill>
                  <a:schemeClr val="tx2"/>
                </a:solidFill>
                <a:latin typeface="Times New Roman" charset="0"/>
              </a:defRPr>
            </a:lvl2pPr>
            <a:lvl3pPr algn="l" defTabSz="1014413" rtl="0" eaLnBrk="1" fontAlgn="base" hangingPunct="1">
              <a:spcBef>
                <a:spcPct val="0"/>
              </a:spcBef>
              <a:spcAft>
                <a:spcPct val="0"/>
              </a:spcAft>
              <a:defRPr sz="4900">
                <a:solidFill>
                  <a:schemeClr val="tx2"/>
                </a:solidFill>
                <a:latin typeface="Times New Roman" charset="0"/>
              </a:defRPr>
            </a:lvl3pPr>
            <a:lvl4pPr algn="l" defTabSz="1014413" rtl="0" eaLnBrk="1" fontAlgn="base" hangingPunct="1">
              <a:spcBef>
                <a:spcPct val="0"/>
              </a:spcBef>
              <a:spcAft>
                <a:spcPct val="0"/>
              </a:spcAft>
              <a:defRPr sz="4900">
                <a:solidFill>
                  <a:schemeClr val="tx2"/>
                </a:solidFill>
                <a:latin typeface="Times New Roman" charset="0"/>
              </a:defRPr>
            </a:lvl4pPr>
            <a:lvl5pPr algn="l" defTabSz="1014413" rtl="0" eaLnBrk="1" fontAlgn="base" hangingPunct="1">
              <a:spcBef>
                <a:spcPct val="0"/>
              </a:spcBef>
              <a:spcAft>
                <a:spcPct val="0"/>
              </a:spcAft>
              <a:defRPr sz="4900">
                <a:solidFill>
                  <a:schemeClr val="tx2"/>
                </a:solidFill>
                <a:latin typeface="Times New Roman" charset="0"/>
              </a:defRPr>
            </a:lvl5pPr>
            <a:lvl6pPr marL="457200" algn="l" defTabSz="1014413" rtl="0" eaLnBrk="1" fontAlgn="base" hangingPunct="1">
              <a:spcBef>
                <a:spcPct val="0"/>
              </a:spcBef>
              <a:spcAft>
                <a:spcPct val="0"/>
              </a:spcAft>
              <a:defRPr sz="4900">
                <a:solidFill>
                  <a:schemeClr val="tx2"/>
                </a:solidFill>
                <a:latin typeface="Times New Roman" charset="0"/>
              </a:defRPr>
            </a:lvl6pPr>
            <a:lvl7pPr marL="914400" algn="l" defTabSz="1014413" rtl="0" eaLnBrk="1" fontAlgn="base" hangingPunct="1">
              <a:spcBef>
                <a:spcPct val="0"/>
              </a:spcBef>
              <a:spcAft>
                <a:spcPct val="0"/>
              </a:spcAft>
              <a:defRPr sz="4900">
                <a:solidFill>
                  <a:schemeClr val="tx2"/>
                </a:solidFill>
                <a:latin typeface="Times New Roman" charset="0"/>
              </a:defRPr>
            </a:lvl7pPr>
            <a:lvl8pPr marL="1371600" algn="l" defTabSz="1014413" rtl="0" eaLnBrk="1" fontAlgn="base" hangingPunct="1">
              <a:spcBef>
                <a:spcPct val="0"/>
              </a:spcBef>
              <a:spcAft>
                <a:spcPct val="0"/>
              </a:spcAft>
              <a:defRPr sz="4900">
                <a:solidFill>
                  <a:schemeClr val="tx2"/>
                </a:solidFill>
                <a:latin typeface="Times New Roman" charset="0"/>
              </a:defRPr>
            </a:lvl8pPr>
            <a:lvl9pPr marL="1828800" algn="l" defTabSz="1014413" rtl="0" eaLnBrk="1" fontAlgn="base" hangingPunct="1">
              <a:spcBef>
                <a:spcPct val="0"/>
              </a:spcBef>
              <a:spcAft>
                <a:spcPct val="0"/>
              </a:spcAft>
              <a:defRPr sz="4900">
                <a:solidFill>
                  <a:schemeClr val="tx2"/>
                </a:solidFill>
                <a:latin typeface="Times New Roman" charset="0"/>
              </a:defRPr>
            </a:lvl9pPr>
          </a:lstStyle>
          <a:p>
            <a:pPr algn="ctr"/>
            <a:r>
              <a:rPr lang="fa-IR" sz="5400" smtClean="0">
                <a:solidFill>
                  <a:srgbClr val="FF0000"/>
                </a:solidFill>
                <a:cs typeface="B Titr" pitchFamily="2" charset="-78"/>
              </a:rPr>
              <a:t>نفوذ</a:t>
            </a:r>
            <a:endParaRPr lang="en-US" sz="6600" dirty="0">
              <a:solidFill>
                <a:srgbClr val="FF0000"/>
              </a:solidFill>
              <a:cs typeface="B Titr" pitchFamily="2" charset="-78"/>
            </a:endParaRPr>
          </a:p>
        </p:txBody>
      </p:sp>
      <p:pic>
        <p:nvPicPr>
          <p:cNvPr id="5" name="Picture 4"/>
          <p:cNvPicPr>
            <a:picLocks noChangeAspect="1"/>
          </p:cNvPicPr>
          <p:nvPr/>
        </p:nvPicPr>
        <p:blipFill>
          <a:blip r:embed="rId2"/>
          <a:stretch>
            <a:fillRect/>
          </a:stretch>
        </p:blipFill>
        <p:spPr>
          <a:xfrm>
            <a:off x="95890" y="6253370"/>
            <a:ext cx="1804572" cy="2139881"/>
          </a:xfrm>
          <a:prstGeom prst="rect">
            <a:avLst/>
          </a:prstGeom>
        </p:spPr>
      </p:pic>
    </p:spTree>
    <p:extLst>
      <p:ext uri="{BB962C8B-B14F-4D97-AF65-F5344CB8AC3E}">
        <p14:creationId xmlns:p14="http://schemas.microsoft.com/office/powerpoint/2010/main" val="15297011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22709" y="761807"/>
            <a:ext cx="158417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defTabSz="1014413" rtl="0" eaLnBrk="1" fontAlgn="base" hangingPunct="1">
              <a:spcBef>
                <a:spcPct val="0"/>
              </a:spcBef>
              <a:spcAft>
                <a:spcPct val="0"/>
              </a:spcAft>
              <a:defRPr sz="4900">
                <a:solidFill>
                  <a:schemeClr val="tx2"/>
                </a:solidFill>
                <a:latin typeface="+mj-lt"/>
                <a:ea typeface="+mj-ea"/>
                <a:cs typeface="+mj-cs"/>
              </a:defRPr>
            </a:lvl1pPr>
            <a:lvl2pPr algn="l" defTabSz="1014413" rtl="0" eaLnBrk="1" fontAlgn="base" hangingPunct="1">
              <a:spcBef>
                <a:spcPct val="0"/>
              </a:spcBef>
              <a:spcAft>
                <a:spcPct val="0"/>
              </a:spcAft>
              <a:defRPr sz="4900">
                <a:solidFill>
                  <a:schemeClr val="tx2"/>
                </a:solidFill>
                <a:latin typeface="Times New Roman" charset="0"/>
              </a:defRPr>
            </a:lvl2pPr>
            <a:lvl3pPr algn="l" defTabSz="1014413" rtl="0" eaLnBrk="1" fontAlgn="base" hangingPunct="1">
              <a:spcBef>
                <a:spcPct val="0"/>
              </a:spcBef>
              <a:spcAft>
                <a:spcPct val="0"/>
              </a:spcAft>
              <a:defRPr sz="4900">
                <a:solidFill>
                  <a:schemeClr val="tx2"/>
                </a:solidFill>
                <a:latin typeface="Times New Roman" charset="0"/>
              </a:defRPr>
            </a:lvl3pPr>
            <a:lvl4pPr algn="l" defTabSz="1014413" rtl="0" eaLnBrk="1" fontAlgn="base" hangingPunct="1">
              <a:spcBef>
                <a:spcPct val="0"/>
              </a:spcBef>
              <a:spcAft>
                <a:spcPct val="0"/>
              </a:spcAft>
              <a:defRPr sz="4900">
                <a:solidFill>
                  <a:schemeClr val="tx2"/>
                </a:solidFill>
                <a:latin typeface="Times New Roman" charset="0"/>
              </a:defRPr>
            </a:lvl4pPr>
            <a:lvl5pPr algn="l" defTabSz="1014413" rtl="0" eaLnBrk="1" fontAlgn="base" hangingPunct="1">
              <a:spcBef>
                <a:spcPct val="0"/>
              </a:spcBef>
              <a:spcAft>
                <a:spcPct val="0"/>
              </a:spcAft>
              <a:defRPr sz="4900">
                <a:solidFill>
                  <a:schemeClr val="tx2"/>
                </a:solidFill>
                <a:latin typeface="Times New Roman" charset="0"/>
              </a:defRPr>
            </a:lvl5pPr>
            <a:lvl6pPr marL="457200" algn="l" defTabSz="1014413" rtl="0" eaLnBrk="1" fontAlgn="base" hangingPunct="1">
              <a:spcBef>
                <a:spcPct val="0"/>
              </a:spcBef>
              <a:spcAft>
                <a:spcPct val="0"/>
              </a:spcAft>
              <a:defRPr sz="4900">
                <a:solidFill>
                  <a:schemeClr val="tx2"/>
                </a:solidFill>
                <a:latin typeface="Times New Roman" charset="0"/>
              </a:defRPr>
            </a:lvl6pPr>
            <a:lvl7pPr marL="914400" algn="l" defTabSz="1014413" rtl="0" eaLnBrk="1" fontAlgn="base" hangingPunct="1">
              <a:spcBef>
                <a:spcPct val="0"/>
              </a:spcBef>
              <a:spcAft>
                <a:spcPct val="0"/>
              </a:spcAft>
              <a:defRPr sz="4900">
                <a:solidFill>
                  <a:schemeClr val="tx2"/>
                </a:solidFill>
                <a:latin typeface="Times New Roman" charset="0"/>
              </a:defRPr>
            </a:lvl7pPr>
            <a:lvl8pPr marL="1371600" algn="l" defTabSz="1014413" rtl="0" eaLnBrk="1" fontAlgn="base" hangingPunct="1">
              <a:spcBef>
                <a:spcPct val="0"/>
              </a:spcBef>
              <a:spcAft>
                <a:spcPct val="0"/>
              </a:spcAft>
              <a:defRPr sz="4900">
                <a:solidFill>
                  <a:schemeClr val="tx2"/>
                </a:solidFill>
                <a:latin typeface="Times New Roman" charset="0"/>
              </a:defRPr>
            </a:lvl8pPr>
            <a:lvl9pPr marL="1828800" algn="l" defTabSz="1014413" rtl="0" eaLnBrk="1" fontAlgn="base" hangingPunct="1">
              <a:spcBef>
                <a:spcPct val="0"/>
              </a:spcBef>
              <a:spcAft>
                <a:spcPct val="0"/>
              </a:spcAft>
              <a:defRPr sz="4900">
                <a:solidFill>
                  <a:schemeClr val="tx2"/>
                </a:solidFill>
                <a:latin typeface="Times New Roman" charset="0"/>
              </a:defRPr>
            </a:lvl9pPr>
          </a:lstStyle>
          <a:p>
            <a:pPr algn="ctr"/>
            <a:r>
              <a:rPr lang="fa-IR" sz="5400" smtClean="0">
                <a:solidFill>
                  <a:srgbClr val="FF0000"/>
                </a:solidFill>
                <a:cs typeface="B Titr" pitchFamily="2" charset="-78"/>
              </a:rPr>
              <a:t>نفوذ</a:t>
            </a:r>
            <a:endParaRPr lang="en-US" sz="6600" dirty="0">
              <a:solidFill>
                <a:srgbClr val="FF0000"/>
              </a:solidFill>
              <a:cs typeface="B Titr" pitchFamily="2" charset="-78"/>
            </a:endParaRPr>
          </a:p>
        </p:txBody>
      </p:sp>
      <p:sp>
        <p:nvSpPr>
          <p:cNvPr id="5" name="Content Placeholder 2"/>
          <p:cNvSpPr txBox="1">
            <a:spLocks/>
          </p:cNvSpPr>
          <p:nvPr/>
        </p:nvSpPr>
        <p:spPr bwMode="auto">
          <a:xfrm>
            <a:off x="1906885" y="1219007"/>
            <a:ext cx="8214170" cy="6032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79413" indent="-379413" algn="l" defTabSz="1014413" rtl="0" eaLnBrk="1" fontAlgn="base" hangingPunct="1">
              <a:spcBef>
                <a:spcPct val="20000"/>
              </a:spcBef>
              <a:spcAft>
                <a:spcPct val="0"/>
              </a:spcAft>
              <a:buChar char="•"/>
              <a:defRPr sz="3500">
                <a:solidFill>
                  <a:schemeClr val="tx1"/>
                </a:solidFill>
                <a:latin typeface="+mn-lt"/>
                <a:ea typeface="+mn-ea"/>
                <a:cs typeface="+mn-cs"/>
              </a:defRPr>
            </a:lvl1pPr>
            <a:lvl2pPr marL="823913" indent="-317500" algn="l" defTabSz="1014413" rtl="0" eaLnBrk="1" fontAlgn="base" hangingPunct="1">
              <a:spcBef>
                <a:spcPct val="20000"/>
              </a:spcBef>
              <a:spcAft>
                <a:spcPct val="0"/>
              </a:spcAft>
              <a:buChar char="–"/>
              <a:defRPr sz="3100">
                <a:solidFill>
                  <a:schemeClr val="tx1"/>
                </a:solidFill>
                <a:latin typeface="+mn-lt"/>
              </a:defRPr>
            </a:lvl2pPr>
            <a:lvl3pPr marL="1266825" indent="-252413" algn="l" defTabSz="1014413" rtl="0" eaLnBrk="1" fontAlgn="base" hangingPunct="1">
              <a:spcBef>
                <a:spcPct val="20000"/>
              </a:spcBef>
              <a:spcAft>
                <a:spcPct val="0"/>
              </a:spcAft>
              <a:buChar char="•"/>
              <a:defRPr sz="2700">
                <a:solidFill>
                  <a:schemeClr val="tx1"/>
                </a:solidFill>
                <a:latin typeface="+mn-lt"/>
              </a:defRPr>
            </a:lvl3pPr>
            <a:lvl4pPr marL="1773238" indent="-252413" algn="l" defTabSz="1014413" rtl="0" eaLnBrk="1" fontAlgn="base" hangingPunct="1">
              <a:spcBef>
                <a:spcPct val="20000"/>
              </a:spcBef>
              <a:spcAft>
                <a:spcPct val="0"/>
              </a:spcAft>
              <a:buChar char="–"/>
              <a:defRPr sz="2200">
                <a:solidFill>
                  <a:schemeClr val="tx1"/>
                </a:solidFill>
                <a:latin typeface="+mn-lt"/>
              </a:defRPr>
            </a:lvl4pPr>
            <a:lvl5pPr marL="2281238" indent="-254000" algn="l" defTabSz="1014413" rtl="0" eaLnBrk="1" fontAlgn="base" hangingPunct="1">
              <a:spcBef>
                <a:spcPct val="20000"/>
              </a:spcBef>
              <a:spcAft>
                <a:spcPct val="0"/>
              </a:spcAft>
              <a:buChar char="»"/>
              <a:defRPr sz="2200">
                <a:solidFill>
                  <a:schemeClr val="tx1"/>
                </a:solidFill>
                <a:latin typeface="+mn-lt"/>
              </a:defRPr>
            </a:lvl5pPr>
            <a:lvl6pPr marL="2738438" indent="-254000" algn="l" defTabSz="1014413" rtl="0" eaLnBrk="1" fontAlgn="base" hangingPunct="1">
              <a:spcBef>
                <a:spcPct val="20000"/>
              </a:spcBef>
              <a:spcAft>
                <a:spcPct val="0"/>
              </a:spcAft>
              <a:buChar char="»"/>
              <a:defRPr sz="2200">
                <a:solidFill>
                  <a:schemeClr val="tx1"/>
                </a:solidFill>
                <a:latin typeface="+mn-lt"/>
              </a:defRPr>
            </a:lvl6pPr>
            <a:lvl7pPr marL="3195638" indent="-254000" algn="l" defTabSz="1014413" rtl="0" eaLnBrk="1" fontAlgn="base" hangingPunct="1">
              <a:spcBef>
                <a:spcPct val="20000"/>
              </a:spcBef>
              <a:spcAft>
                <a:spcPct val="0"/>
              </a:spcAft>
              <a:buChar char="»"/>
              <a:defRPr sz="2200">
                <a:solidFill>
                  <a:schemeClr val="tx1"/>
                </a:solidFill>
                <a:latin typeface="+mn-lt"/>
              </a:defRPr>
            </a:lvl7pPr>
            <a:lvl8pPr marL="3652838" indent="-254000" algn="l" defTabSz="1014413" rtl="0" eaLnBrk="1" fontAlgn="base" hangingPunct="1">
              <a:spcBef>
                <a:spcPct val="20000"/>
              </a:spcBef>
              <a:spcAft>
                <a:spcPct val="0"/>
              </a:spcAft>
              <a:buChar char="»"/>
              <a:defRPr sz="2200">
                <a:solidFill>
                  <a:schemeClr val="tx1"/>
                </a:solidFill>
                <a:latin typeface="+mn-lt"/>
              </a:defRPr>
            </a:lvl8pPr>
            <a:lvl9pPr marL="4110038" indent="-254000" algn="l" defTabSz="1014413" rtl="0" eaLnBrk="1" fontAlgn="base" hangingPunct="1">
              <a:spcBef>
                <a:spcPct val="20000"/>
              </a:spcBef>
              <a:spcAft>
                <a:spcPct val="0"/>
              </a:spcAft>
              <a:buChar char="»"/>
              <a:defRPr sz="2200">
                <a:solidFill>
                  <a:schemeClr val="tx1"/>
                </a:solidFill>
                <a:latin typeface="+mn-lt"/>
              </a:defRPr>
            </a:lvl9pPr>
          </a:lstStyle>
          <a:p>
            <a:pPr marL="0" indent="0" algn="r" rtl="1">
              <a:buFontTx/>
              <a:buNone/>
            </a:pPr>
            <a:r>
              <a:rPr lang="fa-IR" b="1" dirty="0" smtClean="0">
                <a:solidFill>
                  <a:srgbClr val="C00000"/>
                </a:solidFill>
                <a:cs typeface="B Nazanin" pitchFamily="2" charset="-78"/>
              </a:rPr>
              <a:t>معنای اصطلاحی نفوذ:</a:t>
            </a:r>
          </a:p>
          <a:p>
            <a:pPr marL="0" indent="0" algn="just" rtl="1">
              <a:buFontTx/>
              <a:buNone/>
            </a:pPr>
            <a:r>
              <a:rPr lang="fa-IR" b="1" dirty="0">
                <a:solidFill>
                  <a:schemeClr val="accent2">
                    <a:lumMod val="75000"/>
                  </a:schemeClr>
                </a:solidFill>
                <a:cs typeface="B Nazanin" pitchFamily="2" charset="-78"/>
              </a:rPr>
              <a:t>نفوذ، شکلی از قدرت است؛ اما متمایز از کنترل، اجبار، زور و مداخله. نفوذ را می‌توان </a:t>
            </a:r>
            <a:r>
              <a:rPr lang="fa-IR" b="1" dirty="0">
                <a:solidFill>
                  <a:srgbClr val="C00000"/>
                </a:solidFill>
                <a:cs typeface="B Nazanin" pitchFamily="2" charset="-78"/>
              </a:rPr>
              <a:t>رابطه میان بازیگرانی</a:t>
            </a:r>
            <a:r>
              <a:rPr lang="fa-IR" b="1" dirty="0">
                <a:solidFill>
                  <a:schemeClr val="accent2">
                    <a:lumMod val="75000"/>
                  </a:schemeClr>
                </a:solidFill>
                <a:cs typeface="B Nazanin" pitchFamily="2" charset="-78"/>
              </a:rPr>
              <a:t> دانست که به‌موجب آن، یک بازیگر، بازیگران دیگر را </a:t>
            </a:r>
            <a:r>
              <a:rPr lang="fa-IR" b="1" dirty="0">
                <a:solidFill>
                  <a:srgbClr val="C00000"/>
                </a:solidFill>
                <a:cs typeface="B Nazanin" pitchFamily="2" charset="-78"/>
              </a:rPr>
              <a:t>وادار می‌کند </a:t>
            </a:r>
            <a:r>
              <a:rPr lang="fa-IR" b="1" dirty="0">
                <a:solidFill>
                  <a:schemeClr val="accent2">
                    <a:lumMod val="75000"/>
                  </a:schemeClr>
                </a:solidFill>
                <a:cs typeface="B Nazanin" pitchFamily="2" charset="-78"/>
              </a:rPr>
              <a:t>تا </a:t>
            </a:r>
            <a:r>
              <a:rPr lang="fa-IR" b="1" dirty="0" smtClean="0">
                <a:solidFill>
                  <a:schemeClr val="accent2">
                    <a:lumMod val="75000"/>
                  </a:schemeClr>
                </a:solidFill>
                <a:cs typeface="B Nazanin" pitchFamily="2" charset="-78"/>
              </a:rPr>
              <a:t>به ‌طریقی </a:t>
            </a:r>
            <a:r>
              <a:rPr lang="fa-IR" b="1" dirty="0">
                <a:solidFill>
                  <a:schemeClr val="accent2">
                    <a:lumMod val="75000"/>
                  </a:schemeClr>
                </a:solidFill>
                <a:cs typeface="B Nazanin" pitchFamily="2" charset="-78"/>
              </a:rPr>
              <a:t>که </a:t>
            </a:r>
            <a:r>
              <a:rPr lang="fa-IR" b="1" dirty="0">
                <a:solidFill>
                  <a:srgbClr val="C00000"/>
                </a:solidFill>
                <a:cs typeface="B Nazanin" pitchFamily="2" charset="-78"/>
              </a:rPr>
              <a:t>خواست خود آنها نیست</a:t>
            </a:r>
            <a:r>
              <a:rPr lang="fa-IR" b="1" dirty="0">
                <a:solidFill>
                  <a:schemeClr val="accent2">
                    <a:lumMod val="75000"/>
                  </a:schemeClr>
                </a:solidFill>
                <a:cs typeface="B Nazanin" pitchFamily="2" charset="-78"/>
              </a:rPr>
              <a:t>، عمل کنند</a:t>
            </a:r>
            <a:r>
              <a:rPr lang="fa-IR" b="1" dirty="0" smtClean="0">
                <a:solidFill>
                  <a:schemeClr val="accent2">
                    <a:lumMod val="75000"/>
                  </a:schemeClr>
                </a:solidFill>
                <a:cs typeface="B Nazanin" pitchFamily="2" charset="-78"/>
              </a:rPr>
              <a:t>.</a:t>
            </a:r>
          </a:p>
          <a:p>
            <a:pPr marL="0" indent="0" algn="just" rtl="1">
              <a:buFontTx/>
              <a:buNone/>
            </a:pPr>
            <a:r>
              <a:rPr lang="fa-IR" b="1" dirty="0" smtClean="0">
                <a:solidFill>
                  <a:schemeClr val="accent2">
                    <a:lumMod val="75000"/>
                  </a:schemeClr>
                </a:solidFill>
                <a:cs typeface="B Nazanin" pitchFamily="2" charset="-78"/>
              </a:rPr>
              <a:t>توانایی فرد در تغییر دادن رفتار دیگران بدون داشتن موقعیت رسمی از طریق اثرگذاری بر افکار، رفتار، یا عواطف شخص دیگر را نفوذ گویند. در سیاست بین­ الملل ادعای یک کشور برای کنترل خاص و یا موقت بر فضا یا قلمرو خارجی نفوذ نامیده می ­شود. </a:t>
            </a:r>
          </a:p>
          <a:p>
            <a:pPr marL="0" indent="0" algn="r" rtl="1">
              <a:buFontTx/>
              <a:buNone/>
            </a:pPr>
            <a:endParaRPr lang="fa-IR" b="1" dirty="0">
              <a:solidFill>
                <a:schemeClr val="accent2">
                  <a:lumMod val="75000"/>
                </a:schemeClr>
              </a:solidFill>
              <a:cs typeface="B Nazanin" pitchFamily="2" charset="-78"/>
            </a:endParaRPr>
          </a:p>
        </p:txBody>
      </p:sp>
      <p:sp>
        <p:nvSpPr>
          <p:cNvPr id="6" name="Title 1"/>
          <p:cNvSpPr>
            <a:spLocks noGrp="1"/>
          </p:cNvSpPr>
          <p:nvPr>
            <p:ph type="title"/>
          </p:nvPr>
        </p:nvSpPr>
        <p:spPr>
          <a:xfrm>
            <a:off x="1981200" y="152400"/>
            <a:ext cx="7696200" cy="914400"/>
          </a:xfrm>
        </p:spPr>
        <p:txBody>
          <a:bodyPr/>
          <a:lstStyle/>
          <a:p>
            <a:pPr algn="ctr"/>
            <a:r>
              <a:rPr lang="fa-IR" dirty="0" smtClean="0">
                <a:solidFill>
                  <a:schemeClr val="accent2">
                    <a:lumMod val="75000"/>
                  </a:schemeClr>
                </a:solidFill>
                <a:cs typeface="B Titr" pitchFamily="2" charset="-78"/>
              </a:rPr>
              <a:t>مفهوم شناسی نفوذ</a:t>
            </a:r>
            <a:endParaRPr lang="en-US" dirty="0">
              <a:solidFill>
                <a:schemeClr val="accent2">
                  <a:lumMod val="75000"/>
                </a:schemeClr>
              </a:solidFill>
              <a:cs typeface="B Titr" pitchFamily="2" charset="-78"/>
            </a:endParaRPr>
          </a:p>
        </p:txBody>
      </p:sp>
      <p:pic>
        <p:nvPicPr>
          <p:cNvPr id="7" name="Picture 6"/>
          <p:cNvPicPr>
            <a:picLocks noChangeAspect="1"/>
          </p:cNvPicPr>
          <p:nvPr/>
        </p:nvPicPr>
        <p:blipFill>
          <a:blip r:embed="rId2"/>
          <a:stretch>
            <a:fillRect/>
          </a:stretch>
        </p:blipFill>
        <p:spPr>
          <a:xfrm>
            <a:off x="102313" y="6243191"/>
            <a:ext cx="1804572" cy="2139881"/>
          </a:xfrm>
          <a:prstGeom prst="rect">
            <a:avLst/>
          </a:prstGeom>
        </p:spPr>
      </p:pic>
    </p:spTree>
    <p:extLst>
      <p:ext uri="{BB962C8B-B14F-4D97-AF65-F5344CB8AC3E}">
        <p14:creationId xmlns:p14="http://schemas.microsoft.com/office/powerpoint/2010/main" val="23611088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66925" y="5955159"/>
            <a:ext cx="7200800" cy="1384995"/>
          </a:xfrm>
          <a:prstGeom prst="rect">
            <a:avLst/>
          </a:prstGeom>
          <a:noFill/>
        </p:spPr>
        <p:txBody>
          <a:bodyPr wrap="square" rtlCol="0">
            <a:spAutoFit/>
          </a:bodyPr>
          <a:lstStyle/>
          <a:p>
            <a:pPr algn="ctr" rtl="1"/>
            <a:r>
              <a:rPr lang="fa-IR" dirty="0" smtClean="0">
                <a:cs typeface="B Titr" pitchFamily="2" charset="-78"/>
              </a:rPr>
              <a:t>نفوذ</a:t>
            </a:r>
          </a:p>
          <a:p>
            <a:endParaRPr lang="fa-IR" sz="1200" dirty="0" smtClean="0"/>
          </a:p>
          <a:p>
            <a:endParaRPr lang="fa-IR" dirty="0"/>
          </a:p>
          <a:p>
            <a:pPr algn="just" rtl="1"/>
            <a:r>
              <a:rPr lang="fa-IR" dirty="0" smtClean="0">
                <a:cs typeface="B Titr" pitchFamily="2" charset="-78"/>
              </a:rPr>
              <a:t>          قدرت                                                                        تأثیرگذاری</a:t>
            </a:r>
            <a:endParaRPr lang="en-US" dirty="0">
              <a:cs typeface="B Titr" pitchFamily="2" charset="-78"/>
            </a:endParaRPr>
          </a:p>
        </p:txBody>
      </p:sp>
      <p:sp>
        <p:nvSpPr>
          <p:cNvPr id="3" name="Content Placeholder 2"/>
          <p:cNvSpPr>
            <a:spLocks noGrp="1"/>
          </p:cNvSpPr>
          <p:nvPr>
            <p:ph idx="1"/>
          </p:nvPr>
        </p:nvSpPr>
        <p:spPr>
          <a:xfrm>
            <a:off x="1258813" y="1447800"/>
            <a:ext cx="8712967" cy="4723383"/>
          </a:xfrm>
        </p:spPr>
        <p:txBody>
          <a:bodyPr/>
          <a:lstStyle/>
          <a:p>
            <a:pPr algn="r" rtl="1"/>
            <a:r>
              <a:rPr lang="fa-IR" b="1" kern="1200" dirty="0">
                <a:solidFill>
                  <a:srgbClr val="C00000"/>
                </a:solidFill>
                <a:cs typeface="B Nazanin" pitchFamily="2" charset="-78"/>
              </a:rPr>
              <a:t>رابطه نفوذ با قدرت</a:t>
            </a:r>
          </a:p>
          <a:p>
            <a:pPr marL="0" indent="0" algn="just" rtl="1">
              <a:buNone/>
            </a:pPr>
            <a:r>
              <a:rPr lang="fa-IR" b="1" kern="1200" dirty="0" smtClean="0">
                <a:solidFill>
                  <a:schemeClr val="accent2">
                    <a:lumMod val="75000"/>
                  </a:schemeClr>
                </a:solidFill>
                <a:cs typeface="B Nazanin" pitchFamily="2" charset="-78"/>
              </a:rPr>
              <a:t>نفوذ</a:t>
            </a:r>
            <a:r>
              <a:rPr lang="fa-IR" b="1" kern="1200" dirty="0">
                <a:solidFill>
                  <a:schemeClr val="accent2">
                    <a:lumMod val="75000"/>
                  </a:schemeClr>
                </a:solidFill>
                <a:cs typeface="B Nazanin" pitchFamily="2" charset="-78"/>
              </a:rPr>
              <a:t>، پاسخ رفتاری نسبت به اعمال قدرت و یا به‌عبارت دیگر، نتیجه‌‌ای است که از طریق به‌کارگیری قدرت حاصل </a:t>
            </a:r>
            <a:r>
              <a:rPr lang="fa-IR" b="1" kern="1200" dirty="0" smtClean="0">
                <a:solidFill>
                  <a:schemeClr val="accent2">
                    <a:lumMod val="75000"/>
                  </a:schemeClr>
                </a:solidFill>
                <a:cs typeface="B Nazanin" pitchFamily="2" charset="-78"/>
              </a:rPr>
              <a:t>می‌شود. اگر </a:t>
            </a:r>
            <a:r>
              <a:rPr lang="fa-IR" b="1" kern="1200" dirty="0">
                <a:solidFill>
                  <a:schemeClr val="accent2">
                    <a:lumMod val="75000"/>
                  </a:schemeClr>
                </a:solidFill>
                <a:cs typeface="B Nazanin" pitchFamily="2" charset="-78"/>
              </a:rPr>
              <a:t>شخصی بتواند دیگری را متقاعد کند که عقیده‌اش را درباره یک یا چند موضوع تغییر دهد، رفتاری را انجام دهد و یا از انجام آن خودداری کند و به محیط پیرامون خود، به‌شکلی خاص بنگرد، در حقیقت </a:t>
            </a:r>
            <a:r>
              <a:rPr lang="fa-IR" b="1" kern="1200" dirty="0">
                <a:solidFill>
                  <a:srgbClr val="C00000"/>
                </a:solidFill>
                <a:cs typeface="B Nazanin" pitchFamily="2" charset="-78"/>
              </a:rPr>
              <a:t>نفوذ، تحقق یافته </a:t>
            </a:r>
            <a:r>
              <a:rPr lang="fa-IR" b="1" kern="1200" dirty="0">
                <a:solidFill>
                  <a:schemeClr val="accent2">
                    <a:lumMod val="75000"/>
                  </a:schemeClr>
                </a:solidFill>
                <a:cs typeface="B Nazanin" pitchFamily="2" charset="-78"/>
              </a:rPr>
              <a:t>و </a:t>
            </a:r>
            <a:r>
              <a:rPr lang="fa-IR" b="1" kern="1200" dirty="0">
                <a:solidFill>
                  <a:srgbClr val="C00000"/>
                </a:solidFill>
                <a:cs typeface="B Nazanin" pitchFamily="2" charset="-78"/>
              </a:rPr>
              <a:t>"قدرت"، به‌کار گرفته شده</a:t>
            </a:r>
            <a:r>
              <a:rPr lang="fa-IR" b="1" kern="1200" dirty="0">
                <a:solidFill>
                  <a:schemeClr val="accent2">
                    <a:lumMod val="75000"/>
                  </a:schemeClr>
                </a:solidFill>
                <a:cs typeface="B Nazanin" pitchFamily="2" charset="-78"/>
              </a:rPr>
              <a:t> است.</a:t>
            </a:r>
            <a:endParaRPr lang="en-US" b="1" kern="1200" dirty="0">
              <a:solidFill>
                <a:schemeClr val="accent2">
                  <a:lumMod val="75000"/>
                </a:schemeClr>
              </a:solidFill>
              <a:cs typeface="B Nazanin" pitchFamily="2" charset="-78"/>
            </a:endParaRPr>
          </a:p>
        </p:txBody>
      </p:sp>
      <p:sp>
        <p:nvSpPr>
          <p:cNvPr id="4" name="Rectangle 2"/>
          <p:cNvSpPr txBox="1">
            <a:spLocks noChangeArrowheads="1"/>
          </p:cNvSpPr>
          <p:nvPr/>
        </p:nvSpPr>
        <p:spPr bwMode="auto">
          <a:xfrm>
            <a:off x="322709" y="761807"/>
            <a:ext cx="158417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defTabSz="1014413" rtl="0" eaLnBrk="1" fontAlgn="base" hangingPunct="1">
              <a:spcBef>
                <a:spcPct val="0"/>
              </a:spcBef>
              <a:spcAft>
                <a:spcPct val="0"/>
              </a:spcAft>
              <a:defRPr sz="4900">
                <a:solidFill>
                  <a:schemeClr val="tx2"/>
                </a:solidFill>
                <a:latin typeface="+mj-lt"/>
                <a:ea typeface="+mj-ea"/>
                <a:cs typeface="+mj-cs"/>
              </a:defRPr>
            </a:lvl1pPr>
            <a:lvl2pPr algn="l" defTabSz="1014413" rtl="0" eaLnBrk="1" fontAlgn="base" hangingPunct="1">
              <a:spcBef>
                <a:spcPct val="0"/>
              </a:spcBef>
              <a:spcAft>
                <a:spcPct val="0"/>
              </a:spcAft>
              <a:defRPr sz="4900">
                <a:solidFill>
                  <a:schemeClr val="tx2"/>
                </a:solidFill>
                <a:latin typeface="Times New Roman" charset="0"/>
              </a:defRPr>
            </a:lvl2pPr>
            <a:lvl3pPr algn="l" defTabSz="1014413" rtl="0" eaLnBrk="1" fontAlgn="base" hangingPunct="1">
              <a:spcBef>
                <a:spcPct val="0"/>
              </a:spcBef>
              <a:spcAft>
                <a:spcPct val="0"/>
              </a:spcAft>
              <a:defRPr sz="4900">
                <a:solidFill>
                  <a:schemeClr val="tx2"/>
                </a:solidFill>
                <a:latin typeface="Times New Roman" charset="0"/>
              </a:defRPr>
            </a:lvl3pPr>
            <a:lvl4pPr algn="l" defTabSz="1014413" rtl="0" eaLnBrk="1" fontAlgn="base" hangingPunct="1">
              <a:spcBef>
                <a:spcPct val="0"/>
              </a:spcBef>
              <a:spcAft>
                <a:spcPct val="0"/>
              </a:spcAft>
              <a:defRPr sz="4900">
                <a:solidFill>
                  <a:schemeClr val="tx2"/>
                </a:solidFill>
                <a:latin typeface="Times New Roman" charset="0"/>
              </a:defRPr>
            </a:lvl4pPr>
            <a:lvl5pPr algn="l" defTabSz="1014413" rtl="0" eaLnBrk="1" fontAlgn="base" hangingPunct="1">
              <a:spcBef>
                <a:spcPct val="0"/>
              </a:spcBef>
              <a:spcAft>
                <a:spcPct val="0"/>
              </a:spcAft>
              <a:defRPr sz="4900">
                <a:solidFill>
                  <a:schemeClr val="tx2"/>
                </a:solidFill>
                <a:latin typeface="Times New Roman" charset="0"/>
              </a:defRPr>
            </a:lvl5pPr>
            <a:lvl6pPr marL="457200" algn="l" defTabSz="1014413" rtl="0" eaLnBrk="1" fontAlgn="base" hangingPunct="1">
              <a:spcBef>
                <a:spcPct val="0"/>
              </a:spcBef>
              <a:spcAft>
                <a:spcPct val="0"/>
              </a:spcAft>
              <a:defRPr sz="4900">
                <a:solidFill>
                  <a:schemeClr val="tx2"/>
                </a:solidFill>
                <a:latin typeface="Times New Roman" charset="0"/>
              </a:defRPr>
            </a:lvl6pPr>
            <a:lvl7pPr marL="914400" algn="l" defTabSz="1014413" rtl="0" eaLnBrk="1" fontAlgn="base" hangingPunct="1">
              <a:spcBef>
                <a:spcPct val="0"/>
              </a:spcBef>
              <a:spcAft>
                <a:spcPct val="0"/>
              </a:spcAft>
              <a:defRPr sz="4900">
                <a:solidFill>
                  <a:schemeClr val="tx2"/>
                </a:solidFill>
                <a:latin typeface="Times New Roman" charset="0"/>
              </a:defRPr>
            </a:lvl7pPr>
            <a:lvl8pPr marL="1371600" algn="l" defTabSz="1014413" rtl="0" eaLnBrk="1" fontAlgn="base" hangingPunct="1">
              <a:spcBef>
                <a:spcPct val="0"/>
              </a:spcBef>
              <a:spcAft>
                <a:spcPct val="0"/>
              </a:spcAft>
              <a:defRPr sz="4900">
                <a:solidFill>
                  <a:schemeClr val="tx2"/>
                </a:solidFill>
                <a:latin typeface="Times New Roman" charset="0"/>
              </a:defRPr>
            </a:lvl8pPr>
            <a:lvl9pPr marL="1828800" algn="l" defTabSz="1014413" rtl="0" eaLnBrk="1" fontAlgn="base" hangingPunct="1">
              <a:spcBef>
                <a:spcPct val="0"/>
              </a:spcBef>
              <a:spcAft>
                <a:spcPct val="0"/>
              </a:spcAft>
              <a:defRPr sz="4900">
                <a:solidFill>
                  <a:schemeClr val="tx2"/>
                </a:solidFill>
                <a:latin typeface="Times New Roman" charset="0"/>
              </a:defRPr>
            </a:lvl9pPr>
          </a:lstStyle>
          <a:p>
            <a:pPr algn="ctr"/>
            <a:r>
              <a:rPr lang="fa-IR" sz="5400" smtClean="0">
                <a:solidFill>
                  <a:srgbClr val="FF0000"/>
                </a:solidFill>
                <a:cs typeface="B Titr" pitchFamily="2" charset="-78"/>
              </a:rPr>
              <a:t>نفوذ</a:t>
            </a:r>
            <a:endParaRPr lang="en-US" sz="6600" dirty="0">
              <a:solidFill>
                <a:srgbClr val="FF0000"/>
              </a:solidFill>
              <a:cs typeface="B Titr" pitchFamily="2" charset="-78"/>
            </a:endParaRPr>
          </a:p>
        </p:txBody>
      </p:sp>
      <p:sp>
        <p:nvSpPr>
          <p:cNvPr id="5" name="Title 1"/>
          <p:cNvSpPr>
            <a:spLocks noGrp="1"/>
          </p:cNvSpPr>
          <p:nvPr>
            <p:ph type="title"/>
          </p:nvPr>
        </p:nvSpPr>
        <p:spPr>
          <a:xfrm>
            <a:off x="1981200" y="152400"/>
            <a:ext cx="7696200" cy="914400"/>
          </a:xfrm>
        </p:spPr>
        <p:txBody>
          <a:bodyPr/>
          <a:lstStyle/>
          <a:p>
            <a:pPr algn="ctr"/>
            <a:r>
              <a:rPr lang="fa-IR" dirty="0" smtClean="0">
                <a:solidFill>
                  <a:schemeClr val="accent2">
                    <a:lumMod val="75000"/>
                  </a:schemeClr>
                </a:solidFill>
                <a:cs typeface="B Titr" pitchFamily="2" charset="-78"/>
              </a:rPr>
              <a:t>مفهوم شناسی نفوذ</a:t>
            </a:r>
            <a:endParaRPr lang="en-US" dirty="0">
              <a:solidFill>
                <a:schemeClr val="accent2">
                  <a:lumMod val="75000"/>
                </a:schemeClr>
              </a:solidFill>
              <a:cs typeface="B Titr" pitchFamily="2" charset="-78"/>
            </a:endParaRPr>
          </a:p>
        </p:txBody>
      </p:sp>
      <p:sp>
        <p:nvSpPr>
          <p:cNvPr id="6" name="Left Arrow 5"/>
          <p:cNvSpPr/>
          <p:nvPr/>
        </p:nvSpPr>
        <p:spPr bwMode="auto">
          <a:xfrm>
            <a:off x="3889031" y="6752694"/>
            <a:ext cx="4104456" cy="72008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7" name="Down Arrow 6"/>
          <p:cNvSpPr/>
          <p:nvPr/>
        </p:nvSpPr>
        <p:spPr bwMode="auto">
          <a:xfrm>
            <a:off x="5563651" y="6423211"/>
            <a:ext cx="618255" cy="468052"/>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pic>
        <p:nvPicPr>
          <p:cNvPr id="2" name="Picture 1"/>
          <p:cNvPicPr>
            <a:picLocks noChangeAspect="1"/>
          </p:cNvPicPr>
          <p:nvPr/>
        </p:nvPicPr>
        <p:blipFill>
          <a:blip r:embed="rId2"/>
          <a:stretch>
            <a:fillRect/>
          </a:stretch>
        </p:blipFill>
        <p:spPr>
          <a:xfrm>
            <a:off x="66797" y="6270213"/>
            <a:ext cx="1804572" cy="2139881"/>
          </a:xfrm>
          <a:prstGeom prst="rect">
            <a:avLst/>
          </a:prstGeom>
        </p:spPr>
      </p:pic>
    </p:spTree>
    <p:extLst>
      <p:ext uri="{BB962C8B-B14F-4D97-AF65-F5344CB8AC3E}">
        <p14:creationId xmlns:p14="http://schemas.microsoft.com/office/powerpoint/2010/main" val="23611088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7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750"/>
                            </p:stCondLst>
                            <p:childTnLst>
                              <p:par>
                                <p:cTn id="15" presetID="16" presetClass="entr" presetSubtype="2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10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10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uiExpand="1" build="p"/>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4717" y="1231776"/>
            <a:ext cx="9793087" cy="5803503"/>
          </a:xfrm>
        </p:spPr>
        <p:txBody>
          <a:bodyPr/>
          <a:lstStyle/>
          <a:p>
            <a:pPr algn="r" rtl="1"/>
            <a:r>
              <a:rPr lang="fa-IR" b="1" kern="1200" dirty="0" smtClean="0">
                <a:solidFill>
                  <a:srgbClr val="C00000"/>
                </a:solidFill>
                <a:cs typeface="B Nazanin" pitchFamily="2" charset="-78"/>
              </a:rPr>
              <a:t>مختصات مفهوم نفوذ</a:t>
            </a:r>
            <a:endParaRPr lang="fa-IR" b="1" kern="1200" dirty="0">
              <a:solidFill>
                <a:srgbClr val="C00000"/>
              </a:solidFill>
              <a:cs typeface="B Nazanin" pitchFamily="2" charset="-78"/>
            </a:endParaRPr>
          </a:p>
          <a:p>
            <a:pPr marL="261938" indent="0" algn="just" rtl="1">
              <a:lnSpc>
                <a:spcPct val="150000"/>
              </a:lnSpc>
              <a:buNone/>
            </a:pPr>
            <a:r>
              <a:rPr lang="fa-IR" sz="3200" b="1" kern="1200" dirty="0" smtClean="0">
                <a:solidFill>
                  <a:schemeClr val="accent2">
                    <a:lumMod val="75000"/>
                  </a:schemeClr>
                </a:solidFill>
                <a:cs typeface="B Nazanin" pitchFamily="2" charset="-78"/>
              </a:rPr>
              <a:t>الف) نفوذ یک رابطه دو طرفه است: (نفوذ کننده و نفوذ پذیر)</a:t>
            </a:r>
          </a:p>
          <a:p>
            <a:pPr marL="261938" indent="0" algn="just" rtl="1">
              <a:lnSpc>
                <a:spcPct val="150000"/>
              </a:lnSpc>
              <a:buNone/>
            </a:pPr>
            <a:r>
              <a:rPr lang="fa-IR" b="1" kern="1200" dirty="0" smtClean="0">
                <a:solidFill>
                  <a:schemeClr val="accent2">
                    <a:lumMod val="75000"/>
                  </a:schemeClr>
                </a:solidFill>
                <a:cs typeface="B Nazanin" pitchFamily="2" charset="-78"/>
              </a:rPr>
              <a:t>ب) در نفوذ  بازیگری که   منابع و  توانایی های بیشتری</a:t>
            </a:r>
          </a:p>
          <a:p>
            <a:pPr marL="261938" indent="0" algn="just" rtl="1">
              <a:lnSpc>
                <a:spcPct val="150000"/>
              </a:lnSpc>
              <a:buNone/>
            </a:pPr>
            <a:r>
              <a:rPr lang="fa-IR" b="1" kern="1200" dirty="0">
                <a:solidFill>
                  <a:schemeClr val="accent2">
                    <a:lumMod val="75000"/>
                  </a:schemeClr>
                </a:solidFill>
                <a:cs typeface="B Nazanin" pitchFamily="2" charset="-78"/>
              </a:rPr>
              <a:t> </a:t>
            </a:r>
            <a:r>
              <a:rPr lang="fa-IR" b="1" kern="1200" dirty="0" smtClean="0">
                <a:solidFill>
                  <a:schemeClr val="accent2">
                    <a:lumMod val="75000"/>
                  </a:schemeClr>
                </a:solidFill>
                <a:cs typeface="B Nazanin" pitchFamily="2" charset="-78"/>
              </a:rPr>
              <a:t>      داشته باشد در نفوذ گذاری موفق تر خواهد بود.</a:t>
            </a:r>
          </a:p>
          <a:p>
            <a:pPr marL="261938" indent="0" algn="just" rtl="1">
              <a:lnSpc>
                <a:spcPct val="150000"/>
              </a:lnSpc>
              <a:buNone/>
            </a:pPr>
            <a:r>
              <a:rPr lang="fa-IR" b="1" kern="1200" dirty="0" smtClean="0">
                <a:solidFill>
                  <a:schemeClr val="accent2">
                    <a:lumMod val="75000"/>
                  </a:schemeClr>
                </a:solidFill>
                <a:cs typeface="B Nazanin" pitchFamily="2" charset="-78"/>
              </a:rPr>
              <a:t>ج) نفوذ برای تأمین اهدافی در آینده صورت می گیرد.</a:t>
            </a:r>
          </a:p>
          <a:p>
            <a:pPr marL="261938" indent="0" algn="just" rtl="1">
              <a:lnSpc>
                <a:spcPct val="150000"/>
              </a:lnSpc>
              <a:buNone/>
            </a:pPr>
            <a:r>
              <a:rPr lang="fa-IR" b="1" kern="1200" dirty="0" smtClean="0">
                <a:solidFill>
                  <a:schemeClr val="accent2">
                    <a:lumMod val="75000"/>
                  </a:schemeClr>
                </a:solidFill>
                <a:cs typeface="B Nazanin" pitchFamily="2" charset="-78"/>
              </a:rPr>
              <a:t>د) هدف از نفوذ اصلاح، تغییر یا تقویت رفتارهای موجود است. </a:t>
            </a:r>
            <a:endParaRPr lang="en-US" b="1" kern="1200" dirty="0">
              <a:solidFill>
                <a:schemeClr val="accent2">
                  <a:lumMod val="75000"/>
                </a:schemeClr>
              </a:solidFill>
              <a:cs typeface="B Nazanin" pitchFamily="2" charset="-78"/>
            </a:endParaRPr>
          </a:p>
        </p:txBody>
      </p:sp>
      <p:sp>
        <p:nvSpPr>
          <p:cNvPr id="4" name="Rectangle 2"/>
          <p:cNvSpPr txBox="1">
            <a:spLocks noChangeArrowheads="1"/>
          </p:cNvSpPr>
          <p:nvPr/>
        </p:nvSpPr>
        <p:spPr bwMode="auto">
          <a:xfrm>
            <a:off x="322709" y="761807"/>
            <a:ext cx="158417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defTabSz="1014413" rtl="0" eaLnBrk="1" fontAlgn="base" hangingPunct="1">
              <a:spcBef>
                <a:spcPct val="0"/>
              </a:spcBef>
              <a:spcAft>
                <a:spcPct val="0"/>
              </a:spcAft>
              <a:defRPr sz="4900">
                <a:solidFill>
                  <a:schemeClr val="tx2"/>
                </a:solidFill>
                <a:latin typeface="+mj-lt"/>
                <a:ea typeface="+mj-ea"/>
                <a:cs typeface="+mj-cs"/>
              </a:defRPr>
            </a:lvl1pPr>
            <a:lvl2pPr algn="l" defTabSz="1014413" rtl="0" eaLnBrk="1" fontAlgn="base" hangingPunct="1">
              <a:spcBef>
                <a:spcPct val="0"/>
              </a:spcBef>
              <a:spcAft>
                <a:spcPct val="0"/>
              </a:spcAft>
              <a:defRPr sz="4900">
                <a:solidFill>
                  <a:schemeClr val="tx2"/>
                </a:solidFill>
                <a:latin typeface="Times New Roman" charset="0"/>
              </a:defRPr>
            </a:lvl2pPr>
            <a:lvl3pPr algn="l" defTabSz="1014413" rtl="0" eaLnBrk="1" fontAlgn="base" hangingPunct="1">
              <a:spcBef>
                <a:spcPct val="0"/>
              </a:spcBef>
              <a:spcAft>
                <a:spcPct val="0"/>
              </a:spcAft>
              <a:defRPr sz="4900">
                <a:solidFill>
                  <a:schemeClr val="tx2"/>
                </a:solidFill>
                <a:latin typeface="Times New Roman" charset="0"/>
              </a:defRPr>
            </a:lvl3pPr>
            <a:lvl4pPr algn="l" defTabSz="1014413" rtl="0" eaLnBrk="1" fontAlgn="base" hangingPunct="1">
              <a:spcBef>
                <a:spcPct val="0"/>
              </a:spcBef>
              <a:spcAft>
                <a:spcPct val="0"/>
              </a:spcAft>
              <a:defRPr sz="4900">
                <a:solidFill>
                  <a:schemeClr val="tx2"/>
                </a:solidFill>
                <a:latin typeface="Times New Roman" charset="0"/>
              </a:defRPr>
            </a:lvl4pPr>
            <a:lvl5pPr algn="l" defTabSz="1014413" rtl="0" eaLnBrk="1" fontAlgn="base" hangingPunct="1">
              <a:spcBef>
                <a:spcPct val="0"/>
              </a:spcBef>
              <a:spcAft>
                <a:spcPct val="0"/>
              </a:spcAft>
              <a:defRPr sz="4900">
                <a:solidFill>
                  <a:schemeClr val="tx2"/>
                </a:solidFill>
                <a:latin typeface="Times New Roman" charset="0"/>
              </a:defRPr>
            </a:lvl5pPr>
            <a:lvl6pPr marL="457200" algn="l" defTabSz="1014413" rtl="0" eaLnBrk="1" fontAlgn="base" hangingPunct="1">
              <a:spcBef>
                <a:spcPct val="0"/>
              </a:spcBef>
              <a:spcAft>
                <a:spcPct val="0"/>
              </a:spcAft>
              <a:defRPr sz="4900">
                <a:solidFill>
                  <a:schemeClr val="tx2"/>
                </a:solidFill>
                <a:latin typeface="Times New Roman" charset="0"/>
              </a:defRPr>
            </a:lvl6pPr>
            <a:lvl7pPr marL="914400" algn="l" defTabSz="1014413" rtl="0" eaLnBrk="1" fontAlgn="base" hangingPunct="1">
              <a:spcBef>
                <a:spcPct val="0"/>
              </a:spcBef>
              <a:spcAft>
                <a:spcPct val="0"/>
              </a:spcAft>
              <a:defRPr sz="4900">
                <a:solidFill>
                  <a:schemeClr val="tx2"/>
                </a:solidFill>
                <a:latin typeface="Times New Roman" charset="0"/>
              </a:defRPr>
            </a:lvl7pPr>
            <a:lvl8pPr marL="1371600" algn="l" defTabSz="1014413" rtl="0" eaLnBrk="1" fontAlgn="base" hangingPunct="1">
              <a:spcBef>
                <a:spcPct val="0"/>
              </a:spcBef>
              <a:spcAft>
                <a:spcPct val="0"/>
              </a:spcAft>
              <a:defRPr sz="4900">
                <a:solidFill>
                  <a:schemeClr val="tx2"/>
                </a:solidFill>
                <a:latin typeface="Times New Roman" charset="0"/>
              </a:defRPr>
            </a:lvl8pPr>
            <a:lvl9pPr marL="1828800" algn="l" defTabSz="1014413" rtl="0" eaLnBrk="1" fontAlgn="base" hangingPunct="1">
              <a:spcBef>
                <a:spcPct val="0"/>
              </a:spcBef>
              <a:spcAft>
                <a:spcPct val="0"/>
              </a:spcAft>
              <a:defRPr sz="4900">
                <a:solidFill>
                  <a:schemeClr val="tx2"/>
                </a:solidFill>
                <a:latin typeface="Times New Roman" charset="0"/>
              </a:defRPr>
            </a:lvl9pPr>
          </a:lstStyle>
          <a:p>
            <a:pPr algn="ctr"/>
            <a:r>
              <a:rPr lang="fa-IR" sz="5400" smtClean="0">
                <a:solidFill>
                  <a:srgbClr val="FF0000"/>
                </a:solidFill>
                <a:cs typeface="B Titr" pitchFamily="2" charset="-78"/>
              </a:rPr>
              <a:t>نفوذ</a:t>
            </a:r>
            <a:endParaRPr lang="en-US" sz="6600" dirty="0">
              <a:solidFill>
                <a:srgbClr val="FF0000"/>
              </a:solidFill>
              <a:cs typeface="B Titr" pitchFamily="2" charset="-78"/>
            </a:endParaRPr>
          </a:p>
        </p:txBody>
      </p:sp>
      <p:sp>
        <p:nvSpPr>
          <p:cNvPr id="5" name="Title 1"/>
          <p:cNvSpPr>
            <a:spLocks noGrp="1"/>
          </p:cNvSpPr>
          <p:nvPr>
            <p:ph type="title"/>
          </p:nvPr>
        </p:nvSpPr>
        <p:spPr>
          <a:xfrm>
            <a:off x="1981200" y="152400"/>
            <a:ext cx="7696200" cy="914400"/>
          </a:xfrm>
        </p:spPr>
        <p:txBody>
          <a:bodyPr/>
          <a:lstStyle/>
          <a:p>
            <a:pPr algn="ctr"/>
            <a:r>
              <a:rPr lang="fa-IR" dirty="0" smtClean="0">
                <a:solidFill>
                  <a:schemeClr val="accent2">
                    <a:lumMod val="75000"/>
                  </a:schemeClr>
                </a:solidFill>
                <a:cs typeface="B Titr" pitchFamily="2" charset="-78"/>
              </a:rPr>
              <a:t>مفهوم شناسی نفوذ</a:t>
            </a:r>
            <a:endParaRPr lang="en-US" dirty="0">
              <a:solidFill>
                <a:schemeClr val="accent2">
                  <a:lumMod val="75000"/>
                </a:schemeClr>
              </a:solidFill>
              <a:cs typeface="B Titr" pitchFamily="2" charset="-78"/>
            </a:endParaRPr>
          </a:p>
        </p:txBody>
      </p:sp>
      <p:pic>
        <p:nvPicPr>
          <p:cNvPr id="6" name="Picture 5"/>
          <p:cNvPicPr>
            <a:picLocks noChangeAspect="1"/>
          </p:cNvPicPr>
          <p:nvPr/>
        </p:nvPicPr>
        <p:blipFill>
          <a:blip r:embed="rId2"/>
          <a:stretch>
            <a:fillRect/>
          </a:stretch>
        </p:blipFill>
        <p:spPr>
          <a:xfrm>
            <a:off x="102313" y="6243191"/>
            <a:ext cx="1804572" cy="2139881"/>
          </a:xfrm>
          <a:prstGeom prst="rect">
            <a:avLst/>
          </a:prstGeom>
        </p:spPr>
      </p:pic>
    </p:spTree>
    <p:extLst>
      <p:ext uri="{BB962C8B-B14F-4D97-AF65-F5344CB8AC3E}">
        <p14:creationId xmlns:p14="http://schemas.microsoft.com/office/powerpoint/2010/main" val="23791877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80">
                                          <p:stCondLst>
                                            <p:cond delay="0"/>
                                          </p:stCondLst>
                                        </p:cTn>
                                        <p:tgtEl>
                                          <p:spTgt spid="3">
                                            <p:txEl>
                                              <p:pRg st="1" end="1"/>
                                            </p:txEl>
                                          </p:spTgt>
                                        </p:tgtEl>
                                      </p:cBhvr>
                                    </p:animEffect>
                                    <p:anim calcmode="lin" valueType="num">
                                      <p:cBhvr>
                                        <p:cTn id="2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1" end="1"/>
                                            </p:txEl>
                                          </p:spTgt>
                                        </p:tgtEl>
                                      </p:cBhvr>
                                      <p:to x="100000" y="60000"/>
                                    </p:animScale>
                                    <p:animScale>
                                      <p:cBhvr>
                                        <p:cTn id="31" dur="166" decel="50000">
                                          <p:stCondLst>
                                            <p:cond delay="676"/>
                                          </p:stCondLst>
                                        </p:cTn>
                                        <p:tgtEl>
                                          <p:spTgt spid="3">
                                            <p:txEl>
                                              <p:pRg st="1" end="1"/>
                                            </p:txEl>
                                          </p:spTgt>
                                        </p:tgtEl>
                                      </p:cBhvr>
                                      <p:to x="100000" y="100000"/>
                                    </p:animScale>
                                    <p:animScale>
                                      <p:cBhvr>
                                        <p:cTn id="32" dur="26">
                                          <p:stCondLst>
                                            <p:cond delay="1312"/>
                                          </p:stCondLst>
                                        </p:cTn>
                                        <p:tgtEl>
                                          <p:spTgt spid="3">
                                            <p:txEl>
                                              <p:pRg st="1" end="1"/>
                                            </p:txEl>
                                          </p:spTgt>
                                        </p:tgtEl>
                                      </p:cBhvr>
                                      <p:to x="100000" y="80000"/>
                                    </p:animScale>
                                    <p:animScale>
                                      <p:cBhvr>
                                        <p:cTn id="33" dur="166" decel="50000">
                                          <p:stCondLst>
                                            <p:cond delay="1338"/>
                                          </p:stCondLst>
                                        </p:cTn>
                                        <p:tgtEl>
                                          <p:spTgt spid="3">
                                            <p:txEl>
                                              <p:pRg st="1" end="1"/>
                                            </p:txEl>
                                          </p:spTgt>
                                        </p:tgtEl>
                                      </p:cBhvr>
                                      <p:to x="100000" y="100000"/>
                                    </p:animScale>
                                    <p:animScale>
                                      <p:cBhvr>
                                        <p:cTn id="34" dur="26">
                                          <p:stCondLst>
                                            <p:cond delay="1642"/>
                                          </p:stCondLst>
                                        </p:cTn>
                                        <p:tgtEl>
                                          <p:spTgt spid="3">
                                            <p:txEl>
                                              <p:pRg st="1" end="1"/>
                                            </p:txEl>
                                          </p:spTgt>
                                        </p:tgtEl>
                                      </p:cBhvr>
                                      <p:to x="100000" y="90000"/>
                                    </p:animScale>
                                    <p:animScale>
                                      <p:cBhvr>
                                        <p:cTn id="35" dur="166" decel="50000">
                                          <p:stCondLst>
                                            <p:cond delay="1668"/>
                                          </p:stCondLst>
                                        </p:cTn>
                                        <p:tgtEl>
                                          <p:spTgt spid="3">
                                            <p:txEl>
                                              <p:pRg st="1" end="1"/>
                                            </p:txEl>
                                          </p:spTgt>
                                        </p:tgtEl>
                                      </p:cBhvr>
                                      <p:to x="100000" y="100000"/>
                                    </p:animScale>
                                    <p:animScale>
                                      <p:cBhvr>
                                        <p:cTn id="36" dur="26">
                                          <p:stCondLst>
                                            <p:cond delay="1808"/>
                                          </p:stCondLst>
                                        </p:cTn>
                                        <p:tgtEl>
                                          <p:spTgt spid="3">
                                            <p:txEl>
                                              <p:pRg st="1" end="1"/>
                                            </p:txEl>
                                          </p:spTgt>
                                        </p:tgtEl>
                                      </p:cBhvr>
                                      <p:to x="100000" y="95000"/>
                                    </p:animScale>
                                    <p:animScale>
                                      <p:cBhvr>
                                        <p:cTn id="37" dur="166" decel="50000">
                                          <p:stCondLst>
                                            <p:cond delay="1834"/>
                                          </p:stCondLst>
                                        </p:cTn>
                                        <p:tgtEl>
                                          <p:spTgt spid="3">
                                            <p:txEl>
                                              <p:pRg st="1" end="1"/>
                                            </p:txEl>
                                          </p:spTgt>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580">
                                          <p:stCondLst>
                                            <p:cond delay="0"/>
                                          </p:stCondLst>
                                        </p:cTn>
                                        <p:tgtEl>
                                          <p:spTgt spid="3">
                                            <p:txEl>
                                              <p:pRg st="2" end="2"/>
                                            </p:txEl>
                                          </p:spTgt>
                                        </p:tgtEl>
                                      </p:cBhvr>
                                    </p:animEffect>
                                    <p:anim calcmode="lin" valueType="num">
                                      <p:cBhvr>
                                        <p:cTn id="4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2" end="2"/>
                                            </p:txEl>
                                          </p:spTgt>
                                        </p:tgtEl>
                                      </p:cBhvr>
                                      <p:to x="100000" y="60000"/>
                                    </p:animScale>
                                    <p:animScale>
                                      <p:cBhvr>
                                        <p:cTn id="48" dur="166" decel="50000">
                                          <p:stCondLst>
                                            <p:cond delay="676"/>
                                          </p:stCondLst>
                                        </p:cTn>
                                        <p:tgtEl>
                                          <p:spTgt spid="3">
                                            <p:txEl>
                                              <p:pRg st="2" end="2"/>
                                            </p:txEl>
                                          </p:spTgt>
                                        </p:tgtEl>
                                      </p:cBhvr>
                                      <p:to x="100000" y="100000"/>
                                    </p:animScale>
                                    <p:animScale>
                                      <p:cBhvr>
                                        <p:cTn id="49" dur="26">
                                          <p:stCondLst>
                                            <p:cond delay="1312"/>
                                          </p:stCondLst>
                                        </p:cTn>
                                        <p:tgtEl>
                                          <p:spTgt spid="3">
                                            <p:txEl>
                                              <p:pRg st="2" end="2"/>
                                            </p:txEl>
                                          </p:spTgt>
                                        </p:tgtEl>
                                      </p:cBhvr>
                                      <p:to x="100000" y="80000"/>
                                    </p:animScale>
                                    <p:animScale>
                                      <p:cBhvr>
                                        <p:cTn id="50" dur="166" decel="50000">
                                          <p:stCondLst>
                                            <p:cond delay="1338"/>
                                          </p:stCondLst>
                                        </p:cTn>
                                        <p:tgtEl>
                                          <p:spTgt spid="3">
                                            <p:txEl>
                                              <p:pRg st="2" end="2"/>
                                            </p:txEl>
                                          </p:spTgt>
                                        </p:tgtEl>
                                      </p:cBhvr>
                                      <p:to x="100000" y="100000"/>
                                    </p:animScale>
                                    <p:animScale>
                                      <p:cBhvr>
                                        <p:cTn id="51" dur="26">
                                          <p:stCondLst>
                                            <p:cond delay="1642"/>
                                          </p:stCondLst>
                                        </p:cTn>
                                        <p:tgtEl>
                                          <p:spTgt spid="3">
                                            <p:txEl>
                                              <p:pRg st="2" end="2"/>
                                            </p:txEl>
                                          </p:spTgt>
                                        </p:tgtEl>
                                      </p:cBhvr>
                                      <p:to x="100000" y="90000"/>
                                    </p:animScale>
                                    <p:animScale>
                                      <p:cBhvr>
                                        <p:cTn id="52" dur="166" decel="50000">
                                          <p:stCondLst>
                                            <p:cond delay="1668"/>
                                          </p:stCondLst>
                                        </p:cTn>
                                        <p:tgtEl>
                                          <p:spTgt spid="3">
                                            <p:txEl>
                                              <p:pRg st="2" end="2"/>
                                            </p:txEl>
                                          </p:spTgt>
                                        </p:tgtEl>
                                      </p:cBhvr>
                                      <p:to x="100000" y="100000"/>
                                    </p:animScale>
                                    <p:animScale>
                                      <p:cBhvr>
                                        <p:cTn id="53" dur="26">
                                          <p:stCondLst>
                                            <p:cond delay="1808"/>
                                          </p:stCondLst>
                                        </p:cTn>
                                        <p:tgtEl>
                                          <p:spTgt spid="3">
                                            <p:txEl>
                                              <p:pRg st="2" end="2"/>
                                            </p:txEl>
                                          </p:spTgt>
                                        </p:tgtEl>
                                      </p:cBhvr>
                                      <p:to x="100000" y="95000"/>
                                    </p:animScale>
                                    <p:animScale>
                                      <p:cBhvr>
                                        <p:cTn id="54" dur="166" decel="50000">
                                          <p:stCondLst>
                                            <p:cond delay="1834"/>
                                          </p:stCondLst>
                                        </p:cTn>
                                        <p:tgtEl>
                                          <p:spTgt spid="3">
                                            <p:txEl>
                                              <p:pRg st="2" end="2"/>
                                            </p:txEl>
                                          </p:spTgt>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Effect transition="in" filter="wipe(down)">
                                      <p:cBhvr>
                                        <p:cTn id="57" dur="580">
                                          <p:stCondLst>
                                            <p:cond delay="0"/>
                                          </p:stCondLst>
                                        </p:cTn>
                                        <p:tgtEl>
                                          <p:spTgt spid="3">
                                            <p:txEl>
                                              <p:pRg st="3" end="3"/>
                                            </p:txEl>
                                          </p:spTgt>
                                        </p:tgtEl>
                                      </p:cBhvr>
                                    </p:animEffect>
                                    <p:anim calcmode="lin" valueType="num">
                                      <p:cBhvr>
                                        <p:cTn id="5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xEl>
                                              <p:pRg st="3" end="3"/>
                                            </p:txEl>
                                          </p:spTgt>
                                        </p:tgtEl>
                                      </p:cBhvr>
                                      <p:to x="100000" y="60000"/>
                                    </p:animScale>
                                    <p:animScale>
                                      <p:cBhvr>
                                        <p:cTn id="64" dur="166" decel="50000">
                                          <p:stCondLst>
                                            <p:cond delay="676"/>
                                          </p:stCondLst>
                                        </p:cTn>
                                        <p:tgtEl>
                                          <p:spTgt spid="3">
                                            <p:txEl>
                                              <p:pRg st="3" end="3"/>
                                            </p:txEl>
                                          </p:spTgt>
                                        </p:tgtEl>
                                      </p:cBhvr>
                                      <p:to x="100000" y="100000"/>
                                    </p:animScale>
                                    <p:animScale>
                                      <p:cBhvr>
                                        <p:cTn id="65" dur="26">
                                          <p:stCondLst>
                                            <p:cond delay="1312"/>
                                          </p:stCondLst>
                                        </p:cTn>
                                        <p:tgtEl>
                                          <p:spTgt spid="3">
                                            <p:txEl>
                                              <p:pRg st="3" end="3"/>
                                            </p:txEl>
                                          </p:spTgt>
                                        </p:tgtEl>
                                      </p:cBhvr>
                                      <p:to x="100000" y="80000"/>
                                    </p:animScale>
                                    <p:animScale>
                                      <p:cBhvr>
                                        <p:cTn id="66" dur="166" decel="50000">
                                          <p:stCondLst>
                                            <p:cond delay="1338"/>
                                          </p:stCondLst>
                                        </p:cTn>
                                        <p:tgtEl>
                                          <p:spTgt spid="3">
                                            <p:txEl>
                                              <p:pRg st="3" end="3"/>
                                            </p:txEl>
                                          </p:spTgt>
                                        </p:tgtEl>
                                      </p:cBhvr>
                                      <p:to x="100000" y="100000"/>
                                    </p:animScale>
                                    <p:animScale>
                                      <p:cBhvr>
                                        <p:cTn id="67" dur="26">
                                          <p:stCondLst>
                                            <p:cond delay="1642"/>
                                          </p:stCondLst>
                                        </p:cTn>
                                        <p:tgtEl>
                                          <p:spTgt spid="3">
                                            <p:txEl>
                                              <p:pRg st="3" end="3"/>
                                            </p:txEl>
                                          </p:spTgt>
                                        </p:tgtEl>
                                      </p:cBhvr>
                                      <p:to x="100000" y="90000"/>
                                    </p:animScale>
                                    <p:animScale>
                                      <p:cBhvr>
                                        <p:cTn id="68" dur="166" decel="50000">
                                          <p:stCondLst>
                                            <p:cond delay="1668"/>
                                          </p:stCondLst>
                                        </p:cTn>
                                        <p:tgtEl>
                                          <p:spTgt spid="3">
                                            <p:txEl>
                                              <p:pRg st="3" end="3"/>
                                            </p:txEl>
                                          </p:spTgt>
                                        </p:tgtEl>
                                      </p:cBhvr>
                                      <p:to x="100000" y="100000"/>
                                    </p:animScale>
                                    <p:animScale>
                                      <p:cBhvr>
                                        <p:cTn id="69" dur="26">
                                          <p:stCondLst>
                                            <p:cond delay="1808"/>
                                          </p:stCondLst>
                                        </p:cTn>
                                        <p:tgtEl>
                                          <p:spTgt spid="3">
                                            <p:txEl>
                                              <p:pRg st="3" end="3"/>
                                            </p:txEl>
                                          </p:spTgt>
                                        </p:tgtEl>
                                      </p:cBhvr>
                                      <p:to x="100000" y="95000"/>
                                    </p:animScale>
                                    <p:animScale>
                                      <p:cBhvr>
                                        <p:cTn id="70" dur="166" decel="50000">
                                          <p:stCondLst>
                                            <p:cond delay="1834"/>
                                          </p:stCondLst>
                                        </p:cTn>
                                        <p:tgtEl>
                                          <p:spTgt spid="3">
                                            <p:txEl>
                                              <p:pRg st="3" end="3"/>
                                            </p:txEl>
                                          </p:spTgt>
                                        </p:tgtEl>
                                      </p:cBhvr>
                                      <p:to x="100000" y="100000"/>
                                    </p:animScale>
                                  </p:childTnLst>
                                </p:cTn>
                              </p:par>
                            </p:childTnLst>
                          </p:cTn>
                        </p:par>
                        <p:par>
                          <p:cTn id="71" fill="hold">
                            <p:stCondLst>
                              <p:cond delay="6000"/>
                            </p:stCondLst>
                            <p:childTnLst>
                              <p:par>
                                <p:cTn id="72" presetID="26" presetClass="entr" presetSubtype="0" fill="hold" grpId="0" nodeType="afterEffect">
                                  <p:stCondLst>
                                    <p:cond delay="0"/>
                                  </p:stCondLst>
                                  <p:childTnLst>
                                    <p:set>
                                      <p:cBhvr>
                                        <p:cTn id="73" dur="1" fill="hold">
                                          <p:stCondLst>
                                            <p:cond delay="0"/>
                                          </p:stCondLst>
                                        </p:cTn>
                                        <p:tgtEl>
                                          <p:spTgt spid="3">
                                            <p:txEl>
                                              <p:pRg st="4" end="4"/>
                                            </p:txEl>
                                          </p:spTgt>
                                        </p:tgtEl>
                                        <p:attrNameLst>
                                          <p:attrName>style.visibility</p:attrName>
                                        </p:attrNameLst>
                                      </p:cBhvr>
                                      <p:to>
                                        <p:strVal val="visible"/>
                                      </p:to>
                                    </p:set>
                                    <p:animEffect transition="in" filter="wipe(down)">
                                      <p:cBhvr>
                                        <p:cTn id="74" dur="580">
                                          <p:stCondLst>
                                            <p:cond delay="0"/>
                                          </p:stCondLst>
                                        </p:cTn>
                                        <p:tgtEl>
                                          <p:spTgt spid="3">
                                            <p:txEl>
                                              <p:pRg st="4" end="4"/>
                                            </p:txEl>
                                          </p:spTgt>
                                        </p:tgtEl>
                                      </p:cBhvr>
                                    </p:animEffect>
                                    <p:anim calcmode="lin" valueType="num">
                                      <p:cBhvr>
                                        <p:cTn id="75"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0" dur="26">
                                          <p:stCondLst>
                                            <p:cond delay="650"/>
                                          </p:stCondLst>
                                        </p:cTn>
                                        <p:tgtEl>
                                          <p:spTgt spid="3">
                                            <p:txEl>
                                              <p:pRg st="4" end="4"/>
                                            </p:txEl>
                                          </p:spTgt>
                                        </p:tgtEl>
                                      </p:cBhvr>
                                      <p:to x="100000" y="60000"/>
                                    </p:animScale>
                                    <p:animScale>
                                      <p:cBhvr>
                                        <p:cTn id="81" dur="166" decel="50000">
                                          <p:stCondLst>
                                            <p:cond delay="676"/>
                                          </p:stCondLst>
                                        </p:cTn>
                                        <p:tgtEl>
                                          <p:spTgt spid="3">
                                            <p:txEl>
                                              <p:pRg st="4" end="4"/>
                                            </p:txEl>
                                          </p:spTgt>
                                        </p:tgtEl>
                                      </p:cBhvr>
                                      <p:to x="100000" y="100000"/>
                                    </p:animScale>
                                    <p:animScale>
                                      <p:cBhvr>
                                        <p:cTn id="82" dur="26">
                                          <p:stCondLst>
                                            <p:cond delay="1312"/>
                                          </p:stCondLst>
                                        </p:cTn>
                                        <p:tgtEl>
                                          <p:spTgt spid="3">
                                            <p:txEl>
                                              <p:pRg st="4" end="4"/>
                                            </p:txEl>
                                          </p:spTgt>
                                        </p:tgtEl>
                                      </p:cBhvr>
                                      <p:to x="100000" y="80000"/>
                                    </p:animScale>
                                    <p:animScale>
                                      <p:cBhvr>
                                        <p:cTn id="83" dur="166" decel="50000">
                                          <p:stCondLst>
                                            <p:cond delay="1338"/>
                                          </p:stCondLst>
                                        </p:cTn>
                                        <p:tgtEl>
                                          <p:spTgt spid="3">
                                            <p:txEl>
                                              <p:pRg st="4" end="4"/>
                                            </p:txEl>
                                          </p:spTgt>
                                        </p:tgtEl>
                                      </p:cBhvr>
                                      <p:to x="100000" y="100000"/>
                                    </p:animScale>
                                    <p:animScale>
                                      <p:cBhvr>
                                        <p:cTn id="84" dur="26">
                                          <p:stCondLst>
                                            <p:cond delay="1642"/>
                                          </p:stCondLst>
                                        </p:cTn>
                                        <p:tgtEl>
                                          <p:spTgt spid="3">
                                            <p:txEl>
                                              <p:pRg st="4" end="4"/>
                                            </p:txEl>
                                          </p:spTgt>
                                        </p:tgtEl>
                                      </p:cBhvr>
                                      <p:to x="100000" y="90000"/>
                                    </p:animScale>
                                    <p:animScale>
                                      <p:cBhvr>
                                        <p:cTn id="85" dur="166" decel="50000">
                                          <p:stCondLst>
                                            <p:cond delay="1668"/>
                                          </p:stCondLst>
                                        </p:cTn>
                                        <p:tgtEl>
                                          <p:spTgt spid="3">
                                            <p:txEl>
                                              <p:pRg st="4" end="4"/>
                                            </p:txEl>
                                          </p:spTgt>
                                        </p:tgtEl>
                                      </p:cBhvr>
                                      <p:to x="100000" y="100000"/>
                                    </p:animScale>
                                    <p:animScale>
                                      <p:cBhvr>
                                        <p:cTn id="86" dur="26">
                                          <p:stCondLst>
                                            <p:cond delay="1808"/>
                                          </p:stCondLst>
                                        </p:cTn>
                                        <p:tgtEl>
                                          <p:spTgt spid="3">
                                            <p:txEl>
                                              <p:pRg st="4" end="4"/>
                                            </p:txEl>
                                          </p:spTgt>
                                        </p:tgtEl>
                                      </p:cBhvr>
                                      <p:to x="100000" y="95000"/>
                                    </p:animScale>
                                    <p:animScale>
                                      <p:cBhvr>
                                        <p:cTn id="87" dur="166" decel="50000">
                                          <p:stCondLst>
                                            <p:cond delay="1834"/>
                                          </p:stCondLst>
                                        </p:cTn>
                                        <p:tgtEl>
                                          <p:spTgt spid="3">
                                            <p:txEl>
                                              <p:pRg st="4" end="4"/>
                                            </p:txEl>
                                          </p:spTgt>
                                        </p:tgtEl>
                                      </p:cBhvr>
                                      <p:to x="100000" y="100000"/>
                                    </p:animScale>
                                  </p:childTnLst>
                                </p:cTn>
                              </p:par>
                            </p:childTnLst>
                          </p:cTn>
                        </p:par>
                        <p:par>
                          <p:cTn id="88" fill="hold">
                            <p:stCondLst>
                              <p:cond delay="8000"/>
                            </p:stCondLst>
                            <p:childTnLst>
                              <p:par>
                                <p:cTn id="89" presetID="26" presetClass="entr" presetSubtype="0" fill="hold" grpId="0" nodeType="afterEffect">
                                  <p:stCondLst>
                                    <p:cond delay="0"/>
                                  </p:stCondLst>
                                  <p:childTnLst>
                                    <p:set>
                                      <p:cBhvr>
                                        <p:cTn id="90" dur="1" fill="hold">
                                          <p:stCondLst>
                                            <p:cond delay="0"/>
                                          </p:stCondLst>
                                        </p:cTn>
                                        <p:tgtEl>
                                          <p:spTgt spid="3">
                                            <p:txEl>
                                              <p:pRg st="5" end="5"/>
                                            </p:txEl>
                                          </p:spTgt>
                                        </p:tgtEl>
                                        <p:attrNameLst>
                                          <p:attrName>style.visibility</p:attrName>
                                        </p:attrNameLst>
                                      </p:cBhvr>
                                      <p:to>
                                        <p:strVal val="visible"/>
                                      </p:to>
                                    </p:set>
                                    <p:animEffect transition="in" filter="wipe(down)">
                                      <p:cBhvr>
                                        <p:cTn id="91" dur="580">
                                          <p:stCondLst>
                                            <p:cond delay="0"/>
                                          </p:stCondLst>
                                        </p:cTn>
                                        <p:tgtEl>
                                          <p:spTgt spid="3">
                                            <p:txEl>
                                              <p:pRg st="5" end="5"/>
                                            </p:txEl>
                                          </p:spTgt>
                                        </p:tgtEl>
                                      </p:cBhvr>
                                    </p:animEffect>
                                    <p:anim calcmode="lin" valueType="num">
                                      <p:cBhvr>
                                        <p:cTn id="9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7" dur="26">
                                          <p:stCondLst>
                                            <p:cond delay="650"/>
                                          </p:stCondLst>
                                        </p:cTn>
                                        <p:tgtEl>
                                          <p:spTgt spid="3">
                                            <p:txEl>
                                              <p:pRg st="5" end="5"/>
                                            </p:txEl>
                                          </p:spTgt>
                                        </p:tgtEl>
                                      </p:cBhvr>
                                      <p:to x="100000" y="60000"/>
                                    </p:animScale>
                                    <p:animScale>
                                      <p:cBhvr>
                                        <p:cTn id="98" dur="166" decel="50000">
                                          <p:stCondLst>
                                            <p:cond delay="676"/>
                                          </p:stCondLst>
                                        </p:cTn>
                                        <p:tgtEl>
                                          <p:spTgt spid="3">
                                            <p:txEl>
                                              <p:pRg st="5" end="5"/>
                                            </p:txEl>
                                          </p:spTgt>
                                        </p:tgtEl>
                                      </p:cBhvr>
                                      <p:to x="100000" y="100000"/>
                                    </p:animScale>
                                    <p:animScale>
                                      <p:cBhvr>
                                        <p:cTn id="99" dur="26">
                                          <p:stCondLst>
                                            <p:cond delay="1312"/>
                                          </p:stCondLst>
                                        </p:cTn>
                                        <p:tgtEl>
                                          <p:spTgt spid="3">
                                            <p:txEl>
                                              <p:pRg st="5" end="5"/>
                                            </p:txEl>
                                          </p:spTgt>
                                        </p:tgtEl>
                                      </p:cBhvr>
                                      <p:to x="100000" y="80000"/>
                                    </p:animScale>
                                    <p:animScale>
                                      <p:cBhvr>
                                        <p:cTn id="100" dur="166" decel="50000">
                                          <p:stCondLst>
                                            <p:cond delay="1338"/>
                                          </p:stCondLst>
                                        </p:cTn>
                                        <p:tgtEl>
                                          <p:spTgt spid="3">
                                            <p:txEl>
                                              <p:pRg st="5" end="5"/>
                                            </p:txEl>
                                          </p:spTgt>
                                        </p:tgtEl>
                                      </p:cBhvr>
                                      <p:to x="100000" y="100000"/>
                                    </p:animScale>
                                    <p:animScale>
                                      <p:cBhvr>
                                        <p:cTn id="101" dur="26">
                                          <p:stCondLst>
                                            <p:cond delay="1642"/>
                                          </p:stCondLst>
                                        </p:cTn>
                                        <p:tgtEl>
                                          <p:spTgt spid="3">
                                            <p:txEl>
                                              <p:pRg st="5" end="5"/>
                                            </p:txEl>
                                          </p:spTgt>
                                        </p:tgtEl>
                                      </p:cBhvr>
                                      <p:to x="100000" y="90000"/>
                                    </p:animScale>
                                    <p:animScale>
                                      <p:cBhvr>
                                        <p:cTn id="102" dur="166" decel="50000">
                                          <p:stCondLst>
                                            <p:cond delay="1668"/>
                                          </p:stCondLst>
                                        </p:cTn>
                                        <p:tgtEl>
                                          <p:spTgt spid="3">
                                            <p:txEl>
                                              <p:pRg st="5" end="5"/>
                                            </p:txEl>
                                          </p:spTgt>
                                        </p:tgtEl>
                                      </p:cBhvr>
                                      <p:to x="100000" y="100000"/>
                                    </p:animScale>
                                    <p:animScale>
                                      <p:cBhvr>
                                        <p:cTn id="103" dur="26">
                                          <p:stCondLst>
                                            <p:cond delay="1808"/>
                                          </p:stCondLst>
                                        </p:cTn>
                                        <p:tgtEl>
                                          <p:spTgt spid="3">
                                            <p:txEl>
                                              <p:pRg st="5" end="5"/>
                                            </p:txEl>
                                          </p:spTgt>
                                        </p:tgtEl>
                                      </p:cBhvr>
                                      <p:to x="100000" y="95000"/>
                                    </p:animScale>
                                    <p:animScale>
                                      <p:cBhvr>
                                        <p:cTn id="104"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693" y="1447800"/>
            <a:ext cx="9793087" cy="5803503"/>
          </a:xfrm>
        </p:spPr>
        <p:txBody>
          <a:bodyPr/>
          <a:lstStyle/>
          <a:p>
            <a:pPr algn="r" rtl="1"/>
            <a:r>
              <a:rPr lang="fa-IR" b="1" kern="1200" dirty="0" smtClean="0">
                <a:solidFill>
                  <a:srgbClr val="C00000"/>
                </a:solidFill>
                <a:cs typeface="B Nazanin" pitchFamily="2" charset="-78"/>
              </a:rPr>
              <a:t>برداشت های مختلف از نفوذ در شرایط فعلی</a:t>
            </a:r>
          </a:p>
          <a:p>
            <a:pPr algn="r" rtl="1"/>
            <a:endParaRPr lang="fa-IR" b="1" kern="1200" dirty="0">
              <a:solidFill>
                <a:srgbClr val="C00000"/>
              </a:solidFill>
              <a:cs typeface="B Nazanin" pitchFamily="2" charset="-78"/>
            </a:endParaRPr>
          </a:p>
          <a:p>
            <a:pPr marL="0" indent="0" algn="r" rtl="1">
              <a:lnSpc>
                <a:spcPct val="200000"/>
              </a:lnSpc>
              <a:buNone/>
            </a:pPr>
            <a:r>
              <a:rPr lang="fa-IR" b="1" kern="1200" dirty="0" smtClean="0">
                <a:solidFill>
                  <a:schemeClr val="accent2">
                    <a:lumMod val="75000"/>
                  </a:schemeClr>
                </a:solidFill>
                <a:cs typeface="B Nazanin" pitchFamily="2" charset="-78"/>
              </a:rPr>
              <a:t>   	</a:t>
            </a:r>
            <a:r>
              <a:rPr lang="fa-IR" b="1" kern="1200" dirty="0" smtClean="0">
                <a:solidFill>
                  <a:schemeClr val="accent2">
                    <a:lumMod val="75000"/>
                  </a:schemeClr>
                </a:solidFill>
                <a:cs typeface="B Nazanin" pitchFamily="2" charset="-78"/>
                <a:hlinkClick r:id="rId2" action="ppaction://hlinksldjump"/>
              </a:rPr>
              <a:t>ا) برداشت یا واکنش افراط گرایانه</a:t>
            </a:r>
            <a:endParaRPr lang="fa-IR" b="1" kern="1200" dirty="0" smtClean="0">
              <a:solidFill>
                <a:schemeClr val="accent2">
                  <a:lumMod val="75000"/>
                </a:schemeClr>
              </a:solidFill>
              <a:cs typeface="B Nazanin" pitchFamily="2" charset="-78"/>
            </a:endParaRPr>
          </a:p>
          <a:p>
            <a:pPr marL="0" indent="0" algn="r" rtl="1">
              <a:lnSpc>
                <a:spcPct val="200000"/>
              </a:lnSpc>
              <a:buNone/>
            </a:pPr>
            <a:r>
              <a:rPr lang="fa-IR" b="1" kern="1200" dirty="0">
                <a:solidFill>
                  <a:schemeClr val="accent2">
                    <a:lumMod val="75000"/>
                  </a:schemeClr>
                </a:solidFill>
                <a:cs typeface="B Nazanin" pitchFamily="2" charset="-78"/>
              </a:rPr>
              <a:t>	</a:t>
            </a:r>
            <a:r>
              <a:rPr lang="fa-IR" b="1" kern="1200" dirty="0" smtClean="0">
                <a:solidFill>
                  <a:schemeClr val="accent2">
                    <a:lumMod val="75000"/>
                  </a:schemeClr>
                </a:solidFill>
                <a:cs typeface="B Nazanin" pitchFamily="2" charset="-78"/>
                <a:hlinkClick r:id="rId3" action="ppaction://hlinksldjump"/>
              </a:rPr>
              <a:t>2)برداشت یا واکنش تفریط گرایانه</a:t>
            </a:r>
            <a:endParaRPr lang="fa-IR" b="1" kern="1200" dirty="0" smtClean="0">
              <a:solidFill>
                <a:schemeClr val="accent2">
                  <a:lumMod val="75000"/>
                </a:schemeClr>
              </a:solidFill>
              <a:cs typeface="B Nazanin" pitchFamily="2" charset="-78"/>
            </a:endParaRPr>
          </a:p>
          <a:p>
            <a:pPr marL="0" indent="0" algn="r" rtl="1">
              <a:lnSpc>
                <a:spcPct val="200000"/>
              </a:lnSpc>
              <a:buNone/>
            </a:pPr>
            <a:r>
              <a:rPr lang="fa-IR" b="1" kern="1200" dirty="0">
                <a:solidFill>
                  <a:schemeClr val="accent2">
                    <a:lumMod val="75000"/>
                  </a:schemeClr>
                </a:solidFill>
                <a:cs typeface="B Nazanin" pitchFamily="2" charset="-78"/>
              </a:rPr>
              <a:t>	</a:t>
            </a:r>
            <a:r>
              <a:rPr lang="fa-IR" b="1" kern="1200" dirty="0" smtClean="0">
                <a:solidFill>
                  <a:schemeClr val="accent2">
                    <a:lumMod val="75000"/>
                  </a:schemeClr>
                </a:solidFill>
                <a:cs typeface="B Nazanin" pitchFamily="2" charset="-78"/>
                <a:hlinkClick r:id="rId4" action="ppaction://hlinksldjump"/>
              </a:rPr>
              <a:t>3) برداشت واقع بینانه یا هوشمند</a:t>
            </a:r>
            <a:endParaRPr lang="fa-IR" b="1" kern="1200" dirty="0" smtClean="0">
              <a:solidFill>
                <a:schemeClr val="accent2">
                  <a:lumMod val="75000"/>
                </a:schemeClr>
              </a:solidFill>
              <a:cs typeface="B Nazanin" pitchFamily="2" charset="-78"/>
            </a:endParaRPr>
          </a:p>
        </p:txBody>
      </p:sp>
      <p:sp>
        <p:nvSpPr>
          <p:cNvPr id="4" name="Rectangle 2"/>
          <p:cNvSpPr txBox="1">
            <a:spLocks noChangeArrowheads="1"/>
          </p:cNvSpPr>
          <p:nvPr/>
        </p:nvSpPr>
        <p:spPr bwMode="auto">
          <a:xfrm>
            <a:off x="322709" y="761807"/>
            <a:ext cx="158417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defTabSz="1014413" rtl="0" eaLnBrk="1" fontAlgn="base" hangingPunct="1">
              <a:spcBef>
                <a:spcPct val="0"/>
              </a:spcBef>
              <a:spcAft>
                <a:spcPct val="0"/>
              </a:spcAft>
              <a:defRPr sz="4900">
                <a:solidFill>
                  <a:schemeClr val="tx2"/>
                </a:solidFill>
                <a:latin typeface="+mj-lt"/>
                <a:ea typeface="+mj-ea"/>
                <a:cs typeface="+mj-cs"/>
              </a:defRPr>
            </a:lvl1pPr>
            <a:lvl2pPr algn="l" defTabSz="1014413" rtl="0" eaLnBrk="1" fontAlgn="base" hangingPunct="1">
              <a:spcBef>
                <a:spcPct val="0"/>
              </a:spcBef>
              <a:spcAft>
                <a:spcPct val="0"/>
              </a:spcAft>
              <a:defRPr sz="4900">
                <a:solidFill>
                  <a:schemeClr val="tx2"/>
                </a:solidFill>
                <a:latin typeface="Times New Roman" charset="0"/>
              </a:defRPr>
            </a:lvl2pPr>
            <a:lvl3pPr algn="l" defTabSz="1014413" rtl="0" eaLnBrk="1" fontAlgn="base" hangingPunct="1">
              <a:spcBef>
                <a:spcPct val="0"/>
              </a:spcBef>
              <a:spcAft>
                <a:spcPct val="0"/>
              </a:spcAft>
              <a:defRPr sz="4900">
                <a:solidFill>
                  <a:schemeClr val="tx2"/>
                </a:solidFill>
                <a:latin typeface="Times New Roman" charset="0"/>
              </a:defRPr>
            </a:lvl3pPr>
            <a:lvl4pPr algn="l" defTabSz="1014413" rtl="0" eaLnBrk="1" fontAlgn="base" hangingPunct="1">
              <a:spcBef>
                <a:spcPct val="0"/>
              </a:spcBef>
              <a:spcAft>
                <a:spcPct val="0"/>
              </a:spcAft>
              <a:defRPr sz="4900">
                <a:solidFill>
                  <a:schemeClr val="tx2"/>
                </a:solidFill>
                <a:latin typeface="Times New Roman" charset="0"/>
              </a:defRPr>
            </a:lvl4pPr>
            <a:lvl5pPr algn="l" defTabSz="1014413" rtl="0" eaLnBrk="1" fontAlgn="base" hangingPunct="1">
              <a:spcBef>
                <a:spcPct val="0"/>
              </a:spcBef>
              <a:spcAft>
                <a:spcPct val="0"/>
              </a:spcAft>
              <a:defRPr sz="4900">
                <a:solidFill>
                  <a:schemeClr val="tx2"/>
                </a:solidFill>
                <a:latin typeface="Times New Roman" charset="0"/>
              </a:defRPr>
            </a:lvl5pPr>
            <a:lvl6pPr marL="457200" algn="l" defTabSz="1014413" rtl="0" eaLnBrk="1" fontAlgn="base" hangingPunct="1">
              <a:spcBef>
                <a:spcPct val="0"/>
              </a:spcBef>
              <a:spcAft>
                <a:spcPct val="0"/>
              </a:spcAft>
              <a:defRPr sz="4900">
                <a:solidFill>
                  <a:schemeClr val="tx2"/>
                </a:solidFill>
                <a:latin typeface="Times New Roman" charset="0"/>
              </a:defRPr>
            </a:lvl6pPr>
            <a:lvl7pPr marL="914400" algn="l" defTabSz="1014413" rtl="0" eaLnBrk="1" fontAlgn="base" hangingPunct="1">
              <a:spcBef>
                <a:spcPct val="0"/>
              </a:spcBef>
              <a:spcAft>
                <a:spcPct val="0"/>
              </a:spcAft>
              <a:defRPr sz="4900">
                <a:solidFill>
                  <a:schemeClr val="tx2"/>
                </a:solidFill>
                <a:latin typeface="Times New Roman" charset="0"/>
              </a:defRPr>
            </a:lvl7pPr>
            <a:lvl8pPr marL="1371600" algn="l" defTabSz="1014413" rtl="0" eaLnBrk="1" fontAlgn="base" hangingPunct="1">
              <a:spcBef>
                <a:spcPct val="0"/>
              </a:spcBef>
              <a:spcAft>
                <a:spcPct val="0"/>
              </a:spcAft>
              <a:defRPr sz="4900">
                <a:solidFill>
                  <a:schemeClr val="tx2"/>
                </a:solidFill>
                <a:latin typeface="Times New Roman" charset="0"/>
              </a:defRPr>
            </a:lvl8pPr>
            <a:lvl9pPr marL="1828800" algn="l" defTabSz="1014413" rtl="0" eaLnBrk="1" fontAlgn="base" hangingPunct="1">
              <a:spcBef>
                <a:spcPct val="0"/>
              </a:spcBef>
              <a:spcAft>
                <a:spcPct val="0"/>
              </a:spcAft>
              <a:defRPr sz="4900">
                <a:solidFill>
                  <a:schemeClr val="tx2"/>
                </a:solidFill>
                <a:latin typeface="Times New Roman" charset="0"/>
              </a:defRPr>
            </a:lvl9pPr>
          </a:lstStyle>
          <a:p>
            <a:pPr algn="ctr"/>
            <a:r>
              <a:rPr lang="fa-IR" sz="5400" smtClean="0">
                <a:solidFill>
                  <a:srgbClr val="FF0000"/>
                </a:solidFill>
                <a:cs typeface="B Titr" pitchFamily="2" charset="-78"/>
              </a:rPr>
              <a:t>نفوذ</a:t>
            </a:r>
            <a:endParaRPr lang="en-US" sz="6600" dirty="0">
              <a:solidFill>
                <a:srgbClr val="FF0000"/>
              </a:solidFill>
              <a:cs typeface="B Titr" pitchFamily="2" charset="-78"/>
            </a:endParaRPr>
          </a:p>
        </p:txBody>
      </p:sp>
      <p:sp>
        <p:nvSpPr>
          <p:cNvPr id="5" name="Title 1"/>
          <p:cNvSpPr>
            <a:spLocks noGrp="1"/>
          </p:cNvSpPr>
          <p:nvPr>
            <p:ph type="title"/>
          </p:nvPr>
        </p:nvSpPr>
        <p:spPr>
          <a:xfrm>
            <a:off x="1981200" y="152400"/>
            <a:ext cx="7696200" cy="914400"/>
          </a:xfrm>
        </p:spPr>
        <p:txBody>
          <a:bodyPr/>
          <a:lstStyle/>
          <a:p>
            <a:pPr algn="ctr"/>
            <a:r>
              <a:rPr lang="fa-IR" dirty="0" smtClean="0">
                <a:solidFill>
                  <a:schemeClr val="accent2">
                    <a:lumMod val="75000"/>
                  </a:schemeClr>
                </a:solidFill>
                <a:cs typeface="B Titr" pitchFamily="2" charset="-78"/>
              </a:rPr>
              <a:t>مفهوم شناسی نفوذ</a:t>
            </a:r>
            <a:endParaRPr lang="en-US" dirty="0">
              <a:solidFill>
                <a:schemeClr val="accent2">
                  <a:lumMod val="75000"/>
                </a:schemeClr>
              </a:solidFill>
              <a:cs typeface="B Titr" pitchFamily="2" charset="-78"/>
            </a:endParaRPr>
          </a:p>
        </p:txBody>
      </p:sp>
      <p:pic>
        <p:nvPicPr>
          <p:cNvPr id="2" name="Picture 1"/>
          <p:cNvPicPr>
            <a:picLocks noChangeAspect="1"/>
          </p:cNvPicPr>
          <p:nvPr/>
        </p:nvPicPr>
        <p:blipFill>
          <a:blip r:embed="rId5"/>
          <a:stretch>
            <a:fillRect/>
          </a:stretch>
        </p:blipFill>
        <p:spPr>
          <a:xfrm>
            <a:off x="108956" y="6315199"/>
            <a:ext cx="1804572" cy="2139881"/>
          </a:xfrm>
          <a:prstGeom prst="rect">
            <a:avLst/>
          </a:prstGeom>
        </p:spPr>
      </p:pic>
    </p:spTree>
    <p:extLst>
      <p:ext uri="{BB962C8B-B14F-4D97-AF65-F5344CB8AC3E}">
        <p14:creationId xmlns:p14="http://schemas.microsoft.com/office/powerpoint/2010/main" val="393857465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693" y="1403276"/>
            <a:ext cx="9793087" cy="5803503"/>
          </a:xfrm>
        </p:spPr>
        <p:txBody>
          <a:bodyPr/>
          <a:lstStyle/>
          <a:p>
            <a:pPr algn="r" rtl="1"/>
            <a:r>
              <a:rPr lang="fa-IR" b="1" kern="1200" dirty="0" smtClean="0">
                <a:solidFill>
                  <a:srgbClr val="C00000"/>
                </a:solidFill>
                <a:cs typeface="B Nazanin" pitchFamily="2" charset="-78"/>
              </a:rPr>
              <a:t>انواع تقسیم بندی نفوذ</a:t>
            </a:r>
          </a:p>
          <a:p>
            <a:pPr algn="r" rtl="1"/>
            <a:endParaRPr lang="fa-IR" b="1" kern="1200" dirty="0">
              <a:solidFill>
                <a:srgbClr val="C00000"/>
              </a:solidFill>
              <a:cs typeface="B Nazanin" pitchFamily="2" charset="-78"/>
            </a:endParaRPr>
          </a:p>
          <a:p>
            <a:pPr marL="0" indent="0" algn="r" rtl="1">
              <a:lnSpc>
                <a:spcPct val="200000"/>
              </a:lnSpc>
              <a:buNone/>
            </a:pPr>
            <a:r>
              <a:rPr lang="fa-IR" b="1" kern="1200" dirty="0" smtClean="0">
                <a:solidFill>
                  <a:schemeClr val="accent2">
                    <a:lumMod val="75000"/>
                  </a:schemeClr>
                </a:solidFill>
                <a:cs typeface="B Nazanin" pitchFamily="2" charset="-78"/>
              </a:rPr>
              <a:t>   	</a:t>
            </a:r>
          </a:p>
        </p:txBody>
      </p:sp>
      <p:sp>
        <p:nvSpPr>
          <p:cNvPr id="4" name="Rectangle 2"/>
          <p:cNvSpPr txBox="1">
            <a:spLocks noChangeArrowheads="1"/>
          </p:cNvSpPr>
          <p:nvPr/>
        </p:nvSpPr>
        <p:spPr bwMode="auto">
          <a:xfrm>
            <a:off x="322709" y="761807"/>
            <a:ext cx="158417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defTabSz="1014413" rtl="0" eaLnBrk="1" fontAlgn="base" hangingPunct="1">
              <a:spcBef>
                <a:spcPct val="0"/>
              </a:spcBef>
              <a:spcAft>
                <a:spcPct val="0"/>
              </a:spcAft>
              <a:defRPr sz="4900">
                <a:solidFill>
                  <a:schemeClr val="tx2"/>
                </a:solidFill>
                <a:latin typeface="+mj-lt"/>
                <a:ea typeface="+mj-ea"/>
                <a:cs typeface="+mj-cs"/>
              </a:defRPr>
            </a:lvl1pPr>
            <a:lvl2pPr algn="l" defTabSz="1014413" rtl="0" eaLnBrk="1" fontAlgn="base" hangingPunct="1">
              <a:spcBef>
                <a:spcPct val="0"/>
              </a:spcBef>
              <a:spcAft>
                <a:spcPct val="0"/>
              </a:spcAft>
              <a:defRPr sz="4900">
                <a:solidFill>
                  <a:schemeClr val="tx2"/>
                </a:solidFill>
                <a:latin typeface="Times New Roman" charset="0"/>
              </a:defRPr>
            </a:lvl2pPr>
            <a:lvl3pPr algn="l" defTabSz="1014413" rtl="0" eaLnBrk="1" fontAlgn="base" hangingPunct="1">
              <a:spcBef>
                <a:spcPct val="0"/>
              </a:spcBef>
              <a:spcAft>
                <a:spcPct val="0"/>
              </a:spcAft>
              <a:defRPr sz="4900">
                <a:solidFill>
                  <a:schemeClr val="tx2"/>
                </a:solidFill>
                <a:latin typeface="Times New Roman" charset="0"/>
              </a:defRPr>
            </a:lvl3pPr>
            <a:lvl4pPr algn="l" defTabSz="1014413" rtl="0" eaLnBrk="1" fontAlgn="base" hangingPunct="1">
              <a:spcBef>
                <a:spcPct val="0"/>
              </a:spcBef>
              <a:spcAft>
                <a:spcPct val="0"/>
              </a:spcAft>
              <a:defRPr sz="4900">
                <a:solidFill>
                  <a:schemeClr val="tx2"/>
                </a:solidFill>
                <a:latin typeface="Times New Roman" charset="0"/>
              </a:defRPr>
            </a:lvl4pPr>
            <a:lvl5pPr algn="l" defTabSz="1014413" rtl="0" eaLnBrk="1" fontAlgn="base" hangingPunct="1">
              <a:spcBef>
                <a:spcPct val="0"/>
              </a:spcBef>
              <a:spcAft>
                <a:spcPct val="0"/>
              </a:spcAft>
              <a:defRPr sz="4900">
                <a:solidFill>
                  <a:schemeClr val="tx2"/>
                </a:solidFill>
                <a:latin typeface="Times New Roman" charset="0"/>
              </a:defRPr>
            </a:lvl5pPr>
            <a:lvl6pPr marL="457200" algn="l" defTabSz="1014413" rtl="0" eaLnBrk="1" fontAlgn="base" hangingPunct="1">
              <a:spcBef>
                <a:spcPct val="0"/>
              </a:spcBef>
              <a:spcAft>
                <a:spcPct val="0"/>
              </a:spcAft>
              <a:defRPr sz="4900">
                <a:solidFill>
                  <a:schemeClr val="tx2"/>
                </a:solidFill>
                <a:latin typeface="Times New Roman" charset="0"/>
              </a:defRPr>
            </a:lvl6pPr>
            <a:lvl7pPr marL="914400" algn="l" defTabSz="1014413" rtl="0" eaLnBrk="1" fontAlgn="base" hangingPunct="1">
              <a:spcBef>
                <a:spcPct val="0"/>
              </a:spcBef>
              <a:spcAft>
                <a:spcPct val="0"/>
              </a:spcAft>
              <a:defRPr sz="4900">
                <a:solidFill>
                  <a:schemeClr val="tx2"/>
                </a:solidFill>
                <a:latin typeface="Times New Roman" charset="0"/>
              </a:defRPr>
            </a:lvl7pPr>
            <a:lvl8pPr marL="1371600" algn="l" defTabSz="1014413" rtl="0" eaLnBrk="1" fontAlgn="base" hangingPunct="1">
              <a:spcBef>
                <a:spcPct val="0"/>
              </a:spcBef>
              <a:spcAft>
                <a:spcPct val="0"/>
              </a:spcAft>
              <a:defRPr sz="4900">
                <a:solidFill>
                  <a:schemeClr val="tx2"/>
                </a:solidFill>
                <a:latin typeface="Times New Roman" charset="0"/>
              </a:defRPr>
            </a:lvl8pPr>
            <a:lvl9pPr marL="1828800" algn="l" defTabSz="1014413" rtl="0" eaLnBrk="1" fontAlgn="base" hangingPunct="1">
              <a:spcBef>
                <a:spcPct val="0"/>
              </a:spcBef>
              <a:spcAft>
                <a:spcPct val="0"/>
              </a:spcAft>
              <a:defRPr sz="4900">
                <a:solidFill>
                  <a:schemeClr val="tx2"/>
                </a:solidFill>
                <a:latin typeface="Times New Roman" charset="0"/>
              </a:defRPr>
            </a:lvl9pPr>
          </a:lstStyle>
          <a:p>
            <a:pPr algn="ctr"/>
            <a:r>
              <a:rPr lang="fa-IR" sz="5400" smtClean="0">
                <a:solidFill>
                  <a:srgbClr val="FF0000"/>
                </a:solidFill>
                <a:cs typeface="B Titr" pitchFamily="2" charset="-78"/>
              </a:rPr>
              <a:t>نفوذ</a:t>
            </a:r>
            <a:endParaRPr lang="en-US" sz="6600" dirty="0">
              <a:solidFill>
                <a:srgbClr val="FF0000"/>
              </a:solidFill>
              <a:cs typeface="B Titr" pitchFamily="2" charset="-78"/>
            </a:endParaRPr>
          </a:p>
        </p:txBody>
      </p:sp>
      <p:sp>
        <p:nvSpPr>
          <p:cNvPr id="5" name="Title 1"/>
          <p:cNvSpPr>
            <a:spLocks noGrp="1"/>
          </p:cNvSpPr>
          <p:nvPr>
            <p:ph type="title"/>
          </p:nvPr>
        </p:nvSpPr>
        <p:spPr>
          <a:xfrm>
            <a:off x="1981200" y="152400"/>
            <a:ext cx="7696200" cy="914400"/>
          </a:xfrm>
        </p:spPr>
        <p:txBody>
          <a:bodyPr/>
          <a:lstStyle/>
          <a:p>
            <a:pPr algn="ctr"/>
            <a:r>
              <a:rPr lang="fa-IR" dirty="0" smtClean="0">
                <a:solidFill>
                  <a:schemeClr val="accent2">
                    <a:lumMod val="75000"/>
                  </a:schemeClr>
                </a:solidFill>
                <a:cs typeface="B Titr" pitchFamily="2" charset="-78"/>
              </a:rPr>
              <a:t>مفهوم شناسی نفوذ</a:t>
            </a:r>
            <a:endParaRPr lang="en-US" dirty="0">
              <a:solidFill>
                <a:schemeClr val="accent2">
                  <a:lumMod val="75000"/>
                </a:schemeClr>
              </a:solidFill>
              <a:cs typeface="B Titr" pitchFamily="2" charset="-78"/>
            </a:endParaRPr>
          </a:p>
        </p:txBody>
      </p:sp>
      <p:sp>
        <p:nvSpPr>
          <p:cNvPr id="2" name="Rounded Rectangle 1"/>
          <p:cNvSpPr/>
          <p:nvPr/>
        </p:nvSpPr>
        <p:spPr bwMode="auto">
          <a:xfrm>
            <a:off x="6083349" y="2970173"/>
            <a:ext cx="3312368" cy="718389"/>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0" fontAlgn="base" latinLnBrk="0" hangingPunct="0">
              <a:lnSpc>
                <a:spcPct val="100000"/>
              </a:lnSpc>
              <a:spcBef>
                <a:spcPct val="0"/>
              </a:spcBef>
              <a:spcAft>
                <a:spcPct val="0"/>
              </a:spcAft>
              <a:buClrTx/>
              <a:buSzTx/>
              <a:buFontTx/>
              <a:buNone/>
              <a:tabLst/>
            </a:pPr>
            <a:r>
              <a:rPr kumimoji="0" lang="fa-IR" sz="3200" b="0" i="0" u="none" strike="noStrike" cap="none" normalizeH="0" baseline="0" dirty="0" smtClean="0">
                <a:ln>
                  <a:noFill/>
                </a:ln>
                <a:solidFill>
                  <a:schemeClr val="tx1"/>
                </a:solidFill>
                <a:effectLst/>
                <a:cs typeface="B Titr" pitchFamily="2" charset="-78"/>
              </a:rPr>
              <a:t>بر اساس نوع فعالیت</a:t>
            </a:r>
            <a:endParaRPr kumimoji="0" lang="en-US" sz="3200" b="0" i="0" u="none" strike="noStrike" cap="none" normalizeH="0" baseline="0" dirty="0" smtClean="0">
              <a:ln>
                <a:noFill/>
              </a:ln>
              <a:solidFill>
                <a:schemeClr val="tx1"/>
              </a:solidFill>
              <a:effectLst/>
              <a:cs typeface="B Titr" pitchFamily="2" charset="-78"/>
            </a:endParaRPr>
          </a:p>
        </p:txBody>
      </p:sp>
      <p:sp>
        <p:nvSpPr>
          <p:cNvPr id="6" name="Rounded Rectangle 5">
            <a:hlinkClick r:id="rId2" action="ppaction://hlinksldjump"/>
          </p:cNvPr>
          <p:cNvSpPr/>
          <p:nvPr/>
        </p:nvSpPr>
        <p:spPr bwMode="auto">
          <a:xfrm>
            <a:off x="2698973" y="2219127"/>
            <a:ext cx="2664296" cy="783704"/>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a-IR" sz="3600" b="0" i="0" u="none" strike="noStrike" cap="none" normalizeH="0" baseline="0" dirty="0" smtClean="0">
                <a:ln>
                  <a:noFill/>
                </a:ln>
                <a:solidFill>
                  <a:schemeClr val="tx1"/>
                </a:solidFill>
                <a:effectLst/>
                <a:cs typeface="B Titr" pitchFamily="2" charset="-78"/>
              </a:rPr>
              <a:t>نفوذ عمومی</a:t>
            </a:r>
            <a:endParaRPr kumimoji="0" lang="en-US" sz="3600" b="0" i="0" u="none" strike="noStrike" cap="none" normalizeH="0" baseline="0" dirty="0" smtClean="0">
              <a:ln>
                <a:noFill/>
              </a:ln>
              <a:solidFill>
                <a:schemeClr val="tx1"/>
              </a:solidFill>
              <a:effectLst/>
              <a:cs typeface="B Titr" pitchFamily="2" charset="-78"/>
            </a:endParaRPr>
          </a:p>
        </p:txBody>
      </p:sp>
      <p:sp>
        <p:nvSpPr>
          <p:cNvPr id="7" name="Rounded Rectangle 6">
            <a:hlinkClick r:id="rId3" action="ppaction://hlinksldjump"/>
          </p:cNvPr>
          <p:cNvSpPr/>
          <p:nvPr/>
        </p:nvSpPr>
        <p:spPr bwMode="auto">
          <a:xfrm>
            <a:off x="2698973" y="3636266"/>
            <a:ext cx="2664296" cy="783704"/>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a-IR" sz="3600" dirty="0">
                <a:cs typeface="B Titr" pitchFamily="2" charset="-78"/>
              </a:rPr>
              <a:t>نفوذ افقی</a:t>
            </a:r>
            <a:endParaRPr lang="en-US" sz="3600" dirty="0">
              <a:cs typeface="B Titr" pitchFamily="2" charset="-78"/>
            </a:endParaRPr>
          </a:p>
        </p:txBody>
      </p:sp>
      <p:sp>
        <p:nvSpPr>
          <p:cNvPr id="9" name="Right Brace 8"/>
          <p:cNvSpPr/>
          <p:nvPr/>
        </p:nvSpPr>
        <p:spPr bwMode="auto">
          <a:xfrm>
            <a:off x="5363269" y="2615171"/>
            <a:ext cx="720080" cy="1404156"/>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10" name="Rounded Rectangle 9"/>
          <p:cNvSpPr/>
          <p:nvPr/>
        </p:nvSpPr>
        <p:spPr bwMode="auto">
          <a:xfrm>
            <a:off x="6083349" y="5688358"/>
            <a:ext cx="3312368" cy="707233"/>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0" fontAlgn="base" latinLnBrk="0" hangingPunct="0">
              <a:lnSpc>
                <a:spcPct val="100000"/>
              </a:lnSpc>
              <a:spcBef>
                <a:spcPct val="0"/>
              </a:spcBef>
              <a:spcAft>
                <a:spcPct val="0"/>
              </a:spcAft>
              <a:buClrTx/>
              <a:buSzTx/>
              <a:buFontTx/>
              <a:buNone/>
              <a:tabLst/>
            </a:pPr>
            <a:r>
              <a:rPr lang="fa-IR" sz="3000" dirty="0">
                <a:cs typeface="B Titr" pitchFamily="2" charset="-78"/>
              </a:rPr>
              <a:t>بر اساس </a:t>
            </a:r>
            <a:r>
              <a:rPr lang="fa-IR" sz="3000" dirty="0" smtClean="0">
                <a:cs typeface="B Titr" pitchFamily="2" charset="-78"/>
              </a:rPr>
              <a:t>گستره فعالیت</a:t>
            </a:r>
            <a:endParaRPr lang="en-US" sz="3000" dirty="0">
              <a:cs typeface="B Titr" pitchFamily="2" charset="-78"/>
            </a:endParaRPr>
          </a:p>
        </p:txBody>
      </p:sp>
      <p:sp>
        <p:nvSpPr>
          <p:cNvPr id="13" name="Right Brace 12"/>
          <p:cNvSpPr/>
          <p:nvPr/>
        </p:nvSpPr>
        <p:spPr bwMode="auto">
          <a:xfrm>
            <a:off x="5363269" y="5379095"/>
            <a:ext cx="720080" cy="1404156"/>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14" name="Rounded Rectangle 13">
            <a:hlinkClick r:id="rId4" action="ppaction://hlinksldjump"/>
          </p:cNvPr>
          <p:cNvSpPr/>
          <p:nvPr/>
        </p:nvSpPr>
        <p:spPr bwMode="auto">
          <a:xfrm>
            <a:off x="2698973" y="4978452"/>
            <a:ext cx="2664296" cy="783704"/>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a-IR" sz="3600" b="0" i="0" u="none" strike="noStrike" cap="none" normalizeH="0" baseline="0" dirty="0" smtClean="0">
                <a:ln>
                  <a:noFill/>
                </a:ln>
                <a:solidFill>
                  <a:schemeClr val="tx1"/>
                </a:solidFill>
                <a:effectLst/>
                <a:cs typeface="B Titr" pitchFamily="2" charset="-78"/>
              </a:rPr>
              <a:t>نفوذ فردی</a:t>
            </a:r>
            <a:endParaRPr kumimoji="0" lang="en-US" sz="3600" b="0" i="0" u="none" strike="noStrike" cap="none" normalizeH="0" baseline="0" dirty="0" smtClean="0">
              <a:ln>
                <a:noFill/>
              </a:ln>
              <a:solidFill>
                <a:schemeClr val="tx1"/>
              </a:solidFill>
              <a:effectLst/>
              <a:cs typeface="B Titr" pitchFamily="2" charset="-78"/>
            </a:endParaRPr>
          </a:p>
        </p:txBody>
      </p:sp>
      <p:sp>
        <p:nvSpPr>
          <p:cNvPr id="15" name="Rounded Rectangle 14">
            <a:hlinkClick r:id="rId5" action="ppaction://hlinksldjump"/>
          </p:cNvPr>
          <p:cNvSpPr/>
          <p:nvPr/>
        </p:nvSpPr>
        <p:spPr bwMode="auto">
          <a:xfrm>
            <a:off x="2698973" y="6395591"/>
            <a:ext cx="2664296" cy="783704"/>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a-IR" sz="3600" dirty="0">
                <a:cs typeface="B Titr" pitchFamily="2" charset="-78"/>
              </a:rPr>
              <a:t>نفوذ </a:t>
            </a:r>
            <a:r>
              <a:rPr lang="fa-IR" sz="3600" dirty="0" smtClean="0">
                <a:cs typeface="B Titr" pitchFamily="2" charset="-78"/>
              </a:rPr>
              <a:t>جریانی</a:t>
            </a:r>
            <a:endParaRPr lang="en-US" sz="3600" dirty="0">
              <a:cs typeface="B Titr" pitchFamily="2" charset="-78"/>
            </a:endParaRPr>
          </a:p>
        </p:txBody>
      </p:sp>
      <p:pic>
        <p:nvPicPr>
          <p:cNvPr id="8" name="Picture 7"/>
          <p:cNvPicPr>
            <a:picLocks noChangeAspect="1"/>
          </p:cNvPicPr>
          <p:nvPr/>
        </p:nvPicPr>
        <p:blipFill>
          <a:blip r:embed="rId6"/>
          <a:stretch>
            <a:fillRect/>
          </a:stretch>
        </p:blipFill>
        <p:spPr>
          <a:xfrm>
            <a:off x="102313" y="6243191"/>
            <a:ext cx="1804572" cy="2139881"/>
          </a:xfrm>
          <a:prstGeom prst="rect">
            <a:avLst/>
          </a:prstGeom>
        </p:spPr>
      </p:pic>
    </p:spTree>
    <p:extLst>
      <p:ext uri="{BB962C8B-B14F-4D97-AF65-F5344CB8AC3E}">
        <p14:creationId xmlns:p14="http://schemas.microsoft.com/office/powerpoint/2010/main" val="93855486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Money">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72"/>
      </a:hlink>
      <a:folHlink>
        <a:srgbClr val="0000E5"/>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Money</Template>
  <TotalTime>5361</TotalTime>
  <Words>1577</Words>
  <Application>Microsoft Office PowerPoint</Application>
  <PresentationFormat>Custom</PresentationFormat>
  <Paragraphs>178</Paragraphs>
  <Slides>29</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29</vt:i4>
      </vt:variant>
    </vt:vector>
  </HeadingPairs>
  <TitlesOfParts>
    <vt:vector size="40" baseType="lpstr">
      <vt:lpstr>Arial</vt:lpstr>
      <vt:lpstr>B Jadid</vt:lpstr>
      <vt:lpstr>B Nazanin</vt:lpstr>
      <vt:lpstr>B Titr</vt:lpstr>
      <vt:lpstr>Calibri</vt:lpstr>
      <vt:lpstr>Garamond</vt:lpstr>
      <vt:lpstr>Tahoma</vt:lpstr>
      <vt:lpstr>Times New Roman</vt:lpstr>
      <vt:lpstr>Tunga</vt:lpstr>
      <vt:lpstr>Money</vt:lpstr>
      <vt:lpstr>BlackTie</vt:lpstr>
      <vt:lpstr>PowerPoint Presentation</vt:lpstr>
      <vt:lpstr>PowerPoint Presentation</vt:lpstr>
      <vt:lpstr>نفوذ</vt:lpstr>
      <vt:lpstr>مفهوم شناسی نفوذ</vt:lpstr>
      <vt:lpstr>مفهوم شناسی نفوذ</vt:lpstr>
      <vt:lpstr>مفهوم شناسی نفوذ</vt:lpstr>
      <vt:lpstr>مفهوم شناسی نفوذ</vt:lpstr>
      <vt:lpstr>مفهوم شناسی نفوذ</vt:lpstr>
      <vt:lpstr>مفهوم شناسی نفوذ</vt:lpstr>
      <vt:lpstr>نفوذ عمودی</vt:lpstr>
      <vt:lpstr>نفوذ افقی</vt:lpstr>
      <vt:lpstr>نفوذ فردی</vt:lpstr>
      <vt:lpstr>نفوذ جریانی</vt:lpstr>
      <vt:lpstr>PowerPoint Presentation</vt:lpstr>
      <vt:lpstr>انواع نفوذ  (تبیین شده توسط مقام معظم رهبری در دیدار فرماندهان بسیج)</vt:lpstr>
      <vt:lpstr>نفوذ پذیران</vt:lpstr>
      <vt:lpstr>اشخاص</vt:lpstr>
      <vt:lpstr>اشخاص</vt:lpstr>
      <vt:lpstr>تشکل ها و جریان های سیاسی</vt:lpstr>
      <vt:lpstr>جامعه</vt:lpstr>
      <vt:lpstr>ساختار و حاکمیت</vt:lpstr>
      <vt:lpstr> اهداف، عرصه ها و شیوه های نفوذ</vt:lpstr>
      <vt:lpstr> اهداف، عرصه ها و شیوه های نفوذ</vt:lpstr>
      <vt:lpstr> اهداف، عرصه ها و شیوه های نفوذ</vt:lpstr>
      <vt:lpstr> اهداف، عرصه ها و شیوه های نفوذ</vt:lpstr>
      <vt:lpstr>PowerPoint Presentation</vt:lpstr>
      <vt:lpstr>برداشت یا واکنش افراط گرایانه</vt:lpstr>
      <vt:lpstr>برداشت یا واکنش تفریط گرایانه</vt:lpstr>
      <vt:lpstr>برداشت واقع بینانه یا هوشمند</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dc:creator>
  <cp:lastModifiedBy>basirat01</cp:lastModifiedBy>
  <cp:revision>65</cp:revision>
  <dcterms:created xsi:type="dcterms:W3CDTF">2017-09-15T02:47:32Z</dcterms:created>
  <dcterms:modified xsi:type="dcterms:W3CDTF">2017-10-21T08:08:51Z</dcterms:modified>
</cp:coreProperties>
</file>