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8" r:id="rId2"/>
    <p:sldId id="256" r:id="rId3"/>
    <p:sldId id="263" r:id="rId4"/>
    <p:sldId id="264" r:id="rId5"/>
    <p:sldId id="257" r:id="rId6"/>
    <p:sldId id="258"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3" r:id="rId23"/>
    <p:sldId id="284" r:id="rId24"/>
    <p:sldId id="285" r:id="rId25"/>
    <p:sldId id="286" r:id="rId26"/>
    <p:sldId id="287" r:id="rId27"/>
    <p:sldId id="289" r:id="rId28"/>
  </p:sldIdLst>
  <p:sldSz cx="9144000" cy="6858000" type="screen4x3"/>
  <p:notesSz cx="6858000" cy="9144000"/>
  <p:custDataLst>
    <p:tags r:id="rId30"/>
  </p:custDataLst>
  <p:defaultTextStyle>
    <a:defPPr>
      <a:defRPr lang="ko-KR"/>
    </a:defPPr>
    <a:lvl1pPr algn="l" rtl="0" eaLnBrk="0" fontAlgn="base" hangingPunct="0">
      <a:spcBef>
        <a:spcPct val="0"/>
      </a:spcBef>
      <a:spcAft>
        <a:spcPct val="0"/>
      </a:spcAft>
      <a:defRPr kern="1200">
        <a:solidFill>
          <a:schemeClr val="tx1"/>
        </a:solidFill>
        <a:latin typeface="맑은 고딕" panose="020B0503020000020004" pitchFamily="34" charset="-127"/>
        <a:ea typeface="맑은 고딕" panose="020B0503020000020004" pitchFamily="34" charset="-127"/>
        <a:cs typeface="+mn-cs"/>
      </a:defRPr>
    </a:lvl1pPr>
    <a:lvl2pPr marL="457200" algn="l" rtl="0" eaLnBrk="0" fontAlgn="base" hangingPunct="0">
      <a:spcBef>
        <a:spcPct val="0"/>
      </a:spcBef>
      <a:spcAft>
        <a:spcPct val="0"/>
      </a:spcAft>
      <a:defRPr kern="1200">
        <a:solidFill>
          <a:schemeClr val="tx1"/>
        </a:solidFill>
        <a:latin typeface="맑은 고딕" panose="020B0503020000020004" pitchFamily="34" charset="-127"/>
        <a:ea typeface="맑은 고딕" panose="020B0503020000020004" pitchFamily="34" charset="-127"/>
        <a:cs typeface="+mn-cs"/>
      </a:defRPr>
    </a:lvl2pPr>
    <a:lvl3pPr marL="914400" algn="l" rtl="0" eaLnBrk="0" fontAlgn="base" hangingPunct="0">
      <a:spcBef>
        <a:spcPct val="0"/>
      </a:spcBef>
      <a:spcAft>
        <a:spcPct val="0"/>
      </a:spcAft>
      <a:defRPr kern="1200">
        <a:solidFill>
          <a:schemeClr val="tx1"/>
        </a:solidFill>
        <a:latin typeface="맑은 고딕" panose="020B0503020000020004" pitchFamily="34" charset="-127"/>
        <a:ea typeface="맑은 고딕" panose="020B0503020000020004" pitchFamily="34" charset="-127"/>
        <a:cs typeface="+mn-cs"/>
      </a:defRPr>
    </a:lvl3pPr>
    <a:lvl4pPr marL="1371600" algn="l" rtl="0" eaLnBrk="0" fontAlgn="base" hangingPunct="0">
      <a:spcBef>
        <a:spcPct val="0"/>
      </a:spcBef>
      <a:spcAft>
        <a:spcPct val="0"/>
      </a:spcAft>
      <a:defRPr kern="1200">
        <a:solidFill>
          <a:schemeClr val="tx1"/>
        </a:solidFill>
        <a:latin typeface="맑은 고딕" panose="020B0503020000020004" pitchFamily="34" charset="-127"/>
        <a:ea typeface="맑은 고딕" panose="020B0503020000020004" pitchFamily="34" charset="-127"/>
        <a:cs typeface="+mn-cs"/>
      </a:defRPr>
    </a:lvl4pPr>
    <a:lvl5pPr marL="1828800" algn="l" rtl="0" eaLnBrk="0" fontAlgn="base" hangingPunct="0">
      <a:spcBef>
        <a:spcPct val="0"/>
      </a:spcBef>
      <a:spcAft>
        <a:spcPct val="0"/>
      </a:spcAft>
      <a:defRPr kern="1200">
        <a:solidFill>
          <a:schemeClr val="tx1"/>
        </a:solidFill>
        <a:latin typeface="맑은 고딕" panose="020B0503020000020004" pitchFamily="34" charset="-127"/>
        <a:ea typeface="맑은 고딕" panose="020B0503020000020004" pitchFamily="34" charset="-127"/>
        <a:cs typeface="+mn-cs"/>
      </a:defRPr>
    </a:lvl5pPr>
    <a:lvl6pPr marL="2286000" algn="r" defTabSz="914400" rtl="1" eaLnBrk="1" latinLnBrk="0" hangingPunct="1">
      <a:defRPr kern="1200">
        <a:solidFill>
          <a:schemeClr val="tx1"/>
        </a:solidFill>
        <a:latin typeface="맑은 고딕" panose="020B0503020000020004" pitchFamily="34" charset="-127"/>
        <a:ea typeface="맑은 고딕" panose="020B0503020000020004" pitchFamily="34" charset="-127"/>
        <a:cs typeface="+mn-cs"/>
      </a:defRPr>
    </a:lvl6pPr>
    <a:lvl7pPr marL="2743200" algn="r" defTabSz="914400" rtl="1" eaLnBrk="1" latinLnBrk="0" hangingPunct="1">
      <a:defRPr kern="1200">
        <a:solidFill>
          <a:schemeClr val="tx1"/>
        </a:solidFill>
        <a:latin typeface="맑은 고딕" panose="020B0503020000020004" pitchFamily="34" charset="-127"/>
        <a:ea typeface="맑은 고딕" panose="020B0503020000020004" pitchFamily="34" charset="-127"/>
        <a:cs typeface="+mn-cs"/>
      </a:defRPr>
    </a:lvl7pPr>
    <a:lvl8pPr marL="3200400" algn="r" defTabSz="914400" rtl="1" eaLnBrk="1" latinLnBrk="0" hangingPunct="1">
      <a:defRPr kern="1200">
        <a:solidFill>
          <a:schemeClr val="tx1"/>
        </a:solidFill>
        <a:latin typeface="맑은 고딕" panose="020B0503020000020004" pitchFamily="34" charset="-127"/>
        <a:ea typeface="맑은 고딕" panose="020B0503020000020004" pitchFamily="34" charset="-127"/>
        <a:cs typeface="+mn-cs"/>
      </a:defRPr>
    </a:lvl8pPr>
    <a:lvl9pPr marL="3657600" algn="r" defTabSz="914400" rtl="1" eaLnBrk="1" latinLnBrk="0" hangingPunct="1">
      <a:defRPr kern="1200">
        <a:solidFill>
          <a:schemeClr val="tx1"/>
        </a:solidFill>
        <a:latin typeface="맑은 고딕" panose="020B0503020000020004" pitchFamily="34" charset="-127"/>
        <a:ea typeface="맑은 고딕" panose="020B0503020000020004"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ECFF"/>
    <a:srgbClr val="000066"/>
    <a:srgbClr val="6600CC"/>
    <a:srgbClr val="9933FF"/>
    <a:srgbClr val="66CCFF"/>
    <a:srgbClr val="0099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p:cViewPr>
        <p:scale>
          <a:sx n="67" d="100"/>
          <a:sy n="67" d="100"/>
        </p:scale>
        <p:origin x="2094"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7833E-799D-4A22-9A08-4CA55CF9B67F}" type="doc">
      <dgm:prSet loTypeId="urn:microsoft.com/office/officeart/2005/8/layout/hierarchy4" loCatId="list" qsTypeId="urn:microsoft.com/office/officeart/2005/8/quickstyle/3d2" qsCatId="3D" csTypeId="urn:microsoft.com/office/officeart/2005/8/colors/colorful1#1" csCatId="colorful" phldr="1"/>
      <dgm:spPr/>
      <dgm:t>
        <a:bodyPr/>
        <a:lstStyle/>
        <a:p>
          <a:pPr rtl="1"/>
          <a:endParaRPr lang="fa-IR"/>
        </a:p>
      </dgm:t>
    </dgm:pt>
    <dgm:pt modelId="{54DC2CAB-656F-43A7-879A-07D4A3B4FDEE}">
      <dgm:prSet phldrT="[Text]" custT="1"/>
      <dgm:spPr/>
      <dgm:t>
        <a:bodyPr/>
        <a:lstStyle/>
        <a:p>
          <a:pPr rtl="1"/>
          <a:r>
            <a:rPr lang="fa-IR" sz="4000" b="1" dirty="0" smtClean="0">
              <a:cs typeface="B Zar" pitchFamily="2" charset="-78"/>
            </a:rPr>
            <a:t>از جمله مواردی که باید دقت شود:</a:t>
          </a:r>
          <a:r>
            <a:rPr lang="en-US" sz="4000" b="1" dirty="0" smtClean="0">
              <a:cs typeface="B Zar" pitchFamily="2" charset="-78"/>
            </a:rPr>
            <a:t> </a:t>
          </a:r>
          <a:endParaRPr lang="fa-IR" sz="4000" b="1" dirty="0">
            <a:cs typeface="B Zar" pitchFamily="2" charset="-78"/>
          </a:endParaRPr>
        </a:p>
      </dgm:t>
    </dgm:pt>
    <dgm:pt modelId="{DDC96E19-9A86-46C1-AAF2-BC667B2C60D6}" type="parTrans" cxnId="{A569A9BC-6C65-4144-9628-7B3054F1899D}">
      <dgm:prSet/>
      <dgm:spPr/>
      <dgm:t>
        <a:bodyPr/>
        <a:lstStyle/>
        <a:p>
          <a:pPr rtl="1"/>
          <a:endParaRPr lang="fa-IR" sz="2400">
            <a:cs typeface="B Zar" pitchFamily="2" charset="-78"/>
          </a:endParaRPr>
        </a:p>
      </dgm:t>
    </dgm:pt>
    <dgm:pt modelId="{7986BC3C-568E-4EAE-A721-C71909B3B331}" type="sibTrans" cxnId="{A569A9BC-6C65-4144-9628-7B3054F1899D}">
      <dgm:prSet/>
      <dgm:spPr/>
      <dgm:t>
        <a:bodyPr/>
        <a:lstStyle/>
        <a:p>
          <a:pPr rtl="1"/>
          <a:endParaRPr lang="fa-IR" sz="2400">
            <a:cs typeface="B Zar" pitchFamily="2" charset="-78"/>
          </a:endParaRPr>
        </a:p>
      </dgm:t>
    </dgm:pt>
    <dgm:pt modelId="{E78D9AD5-2D06-4051-A717-3D2F4FD78DEF}">
      <dgm:prSet phldrT="[Text]" custT="1"/>
      <dgm:spPr/>
      <dgm:t>
        <a:bodyPr/>
        <a:lstStyle/>
        <a:p>
          <a:pPr rtl="1"/>
          <a:r>
            <a:rPr lang="fa-IR" sz="2800" dirty="0" smtClean="0">
              <a:solidFill>
                <a:srgbClr val="002060"/>
              </a:solidFill>
              <a:cs typeface="B Zar" pitchFamily="2" charset="-78"/>
            </a:rPr>
            <a:t>راستگویی و پرهیز از دروغگویی</a:t>
          </a:r>
          <a:r>
            <a:rPr lang="en-US" sz="2800" dirty="0" smtClean="0">
              <a:solidFill>
                <a:srgbClr val="002060"/>
              </a:solidFill>
              <a:cs typeface="B Zar" pitchFamily="2" charset="-78"/>
            </a:rPr>
            <a:t> </a:t>
          </a:r>
          <a:endParaRPr lang="fa-IR" sz="2800" dirty="0">
            <a:solidFill>
              <a:srgbClr val="002060"/>
            </a:solidFill>
            <a:cs typeface="B Zar" pitchFamily="2" charset="-78"/>
          </a:endParaRPr>
        </a:p>
      </dgm:t>
    </dgm:pt>
    <dgm:pt modelId="{D1623559-CE6B-40B9-B8EC-ABFE179BD274}" type="parTrans" cxnId="{C12C497E-A447-4554-943B-B067C211E97F}">
      <dgm:prSet/>
      <dgm:spPr/>
      <dgm:t>
        <a:bodyPr/>
        <a:lstStyle/>
        <a:p>
          <a:pPr rtl="1"/>
          <a:endParaRPr lang="fa-IR" sz="2400">
            <a:cs typeface="B Zar" pitchFamily="2" charset="-78"/>
          </a:endParaRPr>
        </a:p>
      </dgm:t>
    </dgm:pt>
    <dgm:pt modelId="{9ABB45AE-7BA5-4923-B425-5193C57F4AF6}" type="sibTrans" cxnId="{C12C497E-A447-4554-943B-B067C211E97F}">
      <dgm:prSet/>
      <dgm:spPr/>
      <dgm:t>
        <a:bodyPr/>
        <a:lstStyle/>
        <a:p>
          <a:pPr rtl="1"/>
          <a:endParaRPr lang="fa-IR" sz="2400">
            <a:cs typeface="B Zar" pitchFamily="2" charset="-78"/>
          </a:endParaRPr>
        </a:p>
      </dgm:t>
    </dgm:pt>
    <dgm:pt modelId="{C09BD9C2-42DC-4B68-B497-3D71FFE64621}">
      <dgm:prSet phldrT="[Text]" custT="1"/>
      <dgm:spPr/>
      <dgm:t>
        <a:bodyPr/>
        <a:lstStyle/>
        <a:p>
          <a:pPr rtl="1"/>
          <a:r>
            <a:rPr lang="fa-IR" sz="2800" dirty="0" smtClean="0">
              <a:solidFill>
                <a:srgbClr val="002060"/>
              </a:solidFill>
              <a:cs typeface="B Zar" pitchFamily="2" charset="-78"/>
            </a:rPr>
            <a:t>پرهیز از وعده‌های نشدنی و غیرقابل دسترسی</a:t>
          </a:r>
          <a:r>
            <a:rPr lang="en-US" sz="2800" dirty="0" smtClean="0">
              <a:solidFill>
                <a:srgbClr val="002060"/>
              </a:solidFill>
              <a:cs typeface="B Zar" pitchFamily="2" charset="-78"/>
            </a:rPr>
            <a:t> </a:t>
          </a:r>
          <a:endParaRPr lang="fa-IR" sz="2800" dirty="0">
            <a:solidFill>
              <a:srgbClr val="002060"/>
            </a:solidFill>
            <a:cs typeface="B Zar" pitchFamily="2" charset="-78"/>
          </a:endParaRPr>
        </a:p>
      </dgm:t>
    </dgm:pt>
    <dgm:pt modelId="{B0DD89F9-BCBA-46E2-98BD-1717A1B7163B}" type="parTrans" cxnId="{5A68BA0C-BEC8-423E-966A-83BA7146A2E8}">
      <dgm:prSet/>
      <dgm:spPr/>
      <dgm:t>
        <a:bodyPr/>
        <a:lstStyle/>
        <a:p>
          <a:pPr rtl="1"/>
          <a:endParaRPr lang="fa-IR" sz="2400">
            <a:cs typeface="B Zar" pitchFamily="2" charset="-78"/>
          </a:endParaRPr>
        </a:p>
      </dgm:t>
    </dgm:pt>
    <dgm:pt modelId="{07C5415B-2874-4BEB-9236-A1A511235F6B}" type="sibTrans" cxnId="{5A68BA0C-BEC8-423E-966A-83BA7146A2E8}">
      <dgm:prSet/>
      <dgm:spPr/>
      <dgm:t>
        <a:bodyPr/>
        <a:lstStyle/>
        <a:p>
          <a:pPr rtl="1"/>
          <a:endParaRPr lang="fa-IR" sz="2400">
            <a:cs typeface="B Zar" pitchFamily="2" charset="-78"/>
          </a:endParaRPr>
        </a:p>
      </dgm:t>
    </dgm:pt>
    <dgm:pt modelId="{13135ED4-B428-48F7-A755-BE5A4CA4E298}">
      <dgm:prSet phldrT="[Text]" custT="1"/>
      <dgm:spPr/>
      <dgm:t>
        <a:bodyPr/>
        <a:lstStyle/>
        <a:p>
          <a:pPr rtl="1"/>
          <a:r>
            <a:rPr lang="fa-IR" sz="2800" dirty="0" smtClean="0">
              <a:solidFill>
                <a:srgbClr val="002060"/>
              </a:solidFill>
              <a:cs typeface="B Zar" pitchFamily="2" charset="-78"/>
            </a:rPr>
            <a:t>منصوب کردن خود به ارزشها یا صاحبان ارزشها</a:t>
          </a:r>
          <a:r>
            <a:rPr lang="en-US" sz="2800" dirty="0" smtClean="0">
              <a:solidFill>
                <a:srgbClr val="002060"/>
              </a:solidFill>
              <a:cs typeface="B Zar" pitchFamily="2" charset="-78"/>
            </a:rPr>
            <a:t> </a:t>
          </a:r>
          <a:endParaRPr lang="fa-IR" sz="2800" dirty="0">
            <a:solidFill>
              <a:srgbClr val="002060"/>
            </a:solidFill>
            <a:cs typeface="B Zar" pitchFamily="2" charset="-78"/>
          </a:endParaRPr>
        </a:p>
      </dgm:t>
    </dgm:pt>
    <dgm:pt modelId="{440C6B31-E932-4DC1-93AC-3DE16AD25209}" type="parTrans" cxnId="{E4DBBA0A-8DF5-43DA-8687-1DFAB76B2612}">
      <dgm:prSet/>
      <dgm:spPr/>
      <dgm:t>
        <a:bodyPr/>
        <a:lstStyle/>
        <a:p>
          <a:pPr rtl="1"/>
          <a:endParaRPr lang="fa-IR" sz="2400">
            <a:cs typeface="B Zar" pitchFamily="2" charset="-78"/>
          </a:endParaRPr>
        </a:p>
      </dgm:t>
    </dgm:pt>
    <dgm:pt modelId="{9D29A2D8-E8A2-4472-986C-2DDDD216E8DB}" type="sibTrans" cxnId="{E4DBBA0A-8DF5-43DA-8687-1DFAB76B2612}">
      <dgm:prSet/>
      <dgm:spPr/>
      <dgm:t>
        <a:bodyPr/>
        <a:lstStyle/>
        <a:p>
          <a:pPr rtl="1"/>
          <a:endParaRPr lang="fa-IR" sz="2400">
            <a:cs typeface="B Zar" pitchFamily="2" charset="-78"/>
          </a:endParaRPr>
        </a:p>
      </dgm:t>
    </dgm:pt>
    <dgm:pt modelId="{1DB51F53-43BB-4035-A9F4-F9765D52CDBD}">
      <dgm:prSet phldrT="[Text]" custT="1"/>
      <dgm:spPr/>
      <dgm:t>
        <a:bodyPr/>
        <a:lstStyle/>
        <a:p>
          <a:pPr rtl="1"/>
          <a:r>
            <a:rPr lang="fa-IR" sz="2800" dirty="0" smtClean="0">
              <a:solidFill>
                <a:srgbClr val="002060"/>
              </a:solidFill>
              <a:cs typeface="B Zar" pitchFamily="2" charset="-78"/>
            </a:rPr>
            <a:t>کوچک کردن کارهای دیگران</a:t>
          </a:r>
          <a:r>
            <a:rPr lang="en-US" sz="2800" dirty="0" smtClean="0">
              <a:solidFill>
                <a:srgbClr val="002060"/>
              </a:solidFill>
              <a:cs typeface="B Zar" pitchFamily="2" charset="-78"/>
            </a:rPr>
            <a:t> </a:t>
          </a:r>
          <a:endParaRPr lang="fa-IR" sz="2800" dirty="0">
            <a:solidFill>
              <a:srgbClr val="002060"/>
            </a:solidFill>
            <a:cs typeface="B Zar" pitchFamily="2" charset="-78"/>
          </a:endParaRPr>
        </a:p>
      </dgm:t>
    </dgm:pt>
    <dgm:pt modelId="{A4D29C16-F0A3-4DB1-A65D-2039CE44DC93}" type="parTrans" cxnId="{D2A2D43F-0437-4DF0-8B69-E0A1A053575A}">
      <dgm:prSet/>
      <dgm:spPr/>
      <dgm:t>
        <a:bodyPr/>
        <a:lstStyle/>
        <a:p>
          <a:pPr rtl="1"/>
          <a:endParaRPr lang="fa-IR" sz="2400">
            <a:cs typeface="B Zar" pitchFamily="2" charset="-78"/>
          </a:endParaRPr>
        </a:p>
      </dgm:t>
    </dgm:pt>
    <dgm:pt modelId="{D1786CB1-5A6E-4E00-B533-0EF809D07EF7}" type="sibTrans" cxnId="{D2A2D43F-0437-4DF0-8B69-E0A1A053575A}">
      <dgm:prSet/>
      <dgm:spPr/>
      <dgm:t>
        <a:bodyPr/>
        <a:lstStyle/>
        <a:p>
          <a:pPr rtl="1"/>
          <a:endParaRPr lang="fa-IR" sz="2400">
            <a:cs typeface="B Zar" pitchFamily="2" charset="-78"/>
          </a:endParaRPr>
        </a:p>
      </dgm:t>
    </dgm:pt>
    <dgm:pt modelId="{61FBDC24-A80C-43D9-9185-A31B5C133DC3}" type="pres">
      <dgm:prSet presAssocID="{67F7833E-799D-4A22-9A08-4CA55CF9B67F}" presName="Name0" presStyleCnt="0">
        <dgm:presLayoutVars>
          <dgm:chPref val="1"/>
          <dgm:dir val="rev"/>
          <dgm:animOne val="branch"/>
          <dgm:animLvl val="lvl"/>
          <dgm:resizeHandles/>
        </dgm:presLayoutVars>
      </dgm:prSet>
      <dgm:spPr/>
      <dgm:t>
        <a:bodyPr/>
        <a:lstStyle/>
        <a:p>
          <a:pPr rtl="1"/>
          <a:endParaRPr lang="fa-IR"/>
        </a:p>
      </dgm:t>
    </dgm:pt>
    <dgm:pt modelId="{673DDD9D-A79F-466F-B5B5-EA6E2BC8332C}" type="pres">
      <dgm:prSet presAssocID="{54DC2CAB-656F-43A7-879A-07D4A3B4FDEE}" presName="vertOne" presStyleCnt="0"/>
      <dgm:spPr/>
    </dgm:pt>
    <dgm:pt modelId="{46D22F78-11BC-4B1F-81C6-3C8FA12B5C5E}" type="pres">
      <dgm:prSet presAssocID="{54DC2CAB-656F-43A7-879A-07D4A3B4FDEE}" presName="txOne" presStyleLbl="node0" presStyleIdx="0" presStyleCnt="1" custScaleY="40123">
        <dgm:presLayoutVars>
          <dgm:chPref val="3"/>
        </dgm:presLayoutVars>
      </dgm:prSet>
      <dgm:spPr/>
      <dgm:t>
        <a:bodyPr/>
        <a:lstStyle/>
        <a:p>
          <a:pPr rtl="1"/>
          <a:endParaRPr lang="fa-IR"/>
        </a:p>
      </dgm:t>
    </dgm:pt>
    <dgm:pt modelId="{34216AEC-25D2-4D84-B79B-7D4836155745}" type="pres">
      <dgm:prSet presAssocID="{54DC2CAB-656F-43A7-879A-07D4A3B4FDEE}" presName="parTransOne" presStyleCnt="0"/>
      <dgm:spPr/>
    </dgm:pt>
    <dgm:pt modelId="{B160BCBA-4D2D-4BAF-B97F-9E66D09F9AC7}" type="pres">
      <dgm:prSet presAssocID="{54DC2CAB-656F-43A7-879A-07D4A3B4FDEE}" presName="horzOne" presStyleCnt="0"/>
      <dgm:spPr/>
    </dgm:pt>
    <dgm:pt modelId="{FF4B50B3-CD62-4F12-AE6D-548564E2D9C2}" type="pres">
      <dgm:prSet presAssocID="{E78D9AD5-2D06-4051-A717-3D2F4FD78DEF}" presName="vertTwo" presStyleCnt="0"/>
      <dgm:spPr/>
    </dgm:pt>
    <dgm:pt modelId="{3C0ACDB5-0F74-43A0-9391-DC9A7EE5D83C}" type="pres">
      <dgm:prSet presAssocID="{E78D9AD5-2D06-4051-A717-3D2F4FD78DEF}" presName="txTwo" presStyleLbl="node2" presStyleIdx="0" presStyleCnt="4" custScaleY="122872">
        <dgm:presLayoutVars>
          <dgm:chPref val="3"/>
        </dgm:presLayoutVars>
      </dgm:prSet>
      <dgm:spPr/>
      <dgm:t>
        <a:bodyPr/>
        <a:lstStyle/>
        <a:p>
          <a:pPr rtl="1"/>
          <a:endParaRPr lang="fa-IR"/>
        </a:p>
      </dgm:t>
    </dgm:pt>
    <dgm:pt modelId="{B6C47823-7EB6-4C22-A278-1FB6A8353E1D}" type="pres">
      <dgm:prSet presAssocID="{E78D9AD5-2D06-4051-A717-3D2F4FD78DEF}" presName="horzTwo" presStyleCnt="0"/>
      <dgm:spPr/>
    </dgm:pt>
    <dgm:pt modelId="{431C6AB8-90D2-46E4-843A-24B311B343EF}" type="pres">
      <dgm:prSet presAssocID="{9ABB45AE-7BA5-4923-B425-5193C57F4AF6}" presName="sibSpaceTwo" presStyleCnt="0"/>
      <dgm:spPr/>
    </dgm:pt>
    <dgm:pt modelId="{009C1826-8EFE-493B-ABA2-03C8A31608A4}" type="pres">
      <dgm:prSet presAssocID="{C09BD9C2-42DC-4B68-B497-3D71FFE64621}" presName="vertTwo" presStyleCnt="0"/>
      <dgm:spPr/>
    </dgm:pt>
    <dgm:pt modelId="{CBE9840A-72F7-4576-ABC9-77482A44BD6A}" type="pres">
      <dgm:prSet presAssocID="{C09BD9C2-42DC-4B68-B497-3D71FFE64621}" presName="txTwo" presStyleLbl="node2" presStyleIdx="1" presStyleCnt="4" custScaleY="122872">
        <dgm:presLayoutVars>
          <dgm:chPref val="3"/>
        </dgm:presLayoutVars>
      </dgm:prSet>
      <dgm:spPr/>
      <dgm:t>
        <a:bodyPr/>
        <a:lstStyle/>
        <a:p>
          <a:pPr rtl="1"/>
          <a:endParaRPr lang="fa-IR"/>
        </a:p>
      </dgm:t>
    </dgm:pt>
    <dgm:pt modelId="{580FBE58-6E4D-4D07-A265-0987E5F98E4D}" type="pres">
      <dgm:prSet presAssocID="{C09BD9C2-42DC-4B68-B497-3D71FFE64621}" presName="horzTwo" presStyleCnt="0"/>
      <dgm:spPr/>
    </dgm:pt>
    <dgm:pt modelId="{CCB9ECDD-DBAF-4CF7-9E2B-2026712C2509}" type="pres">
      <dgm:prSet presAssocID="{07C5415B-2874-4BEB-9236-A1A511235F6B}" presName="sibSpaceTwo" presStyleCnt="0"/>
      <dgm:spPr/>
    </dgm:pt>
    <dgm:pt modelId="{1E7FC13F-6575-4F57-B92F-85EEAD2401F3}" type="pres">
      <dgm:prSet presAssocID="{1DB51F53-43BB-4035-A9F4-F9765D52CDBD}" presName="vertTwo" presStyleCnt="0"/>
      <dgm:spPr/>
    </dgm:pt>
    <dgm:pt modelId="{BB1DD93F-B54C-472C-8C20-45B7ED3956E5}" type="pres">
      <dgm:prSet presAssocID="{1DB51F53-43BB-4035-A9F4-F9765D52CDBD}" presName="txTwo" presStyleLbl="node2" presStyleIdx="2" presStyleCnt="4" custScaleY="122872">
        <dgm:presLayoutVars>
          <dgm:chPref val="3"/>
        </dgm:presLayoutVars>
      </dgm:prSet>
      <dgm:spPr/>
      <dgm:t>
        <a:bodyPr/>
        <a:lstStyle/>
        <a:p>
          <a:pPr rtl="1"/>
          <a:endParaRPr lang="fa-IR"/>
        </a:p>
      </dgm:t>
    </dgm:pt>
    <dgm:pt modelId="{9F506D74-7DE1-40F7-AFA7-00EB15A33620}" type="pres">
      <dgm:prSet presAssocID="{1DB51F53-43BB-4035-A9F4-F9765D52CDBD}" presName="horzTwo" presStyleCnt="0"/>
      <dgm:spPr/>
    </dgm:pt>
    <dgm:pt modelId="{5C2769C4-35E2-4263-A7EE-757B5A08AFF9}" type="pres">
      <dgm:prSet presAssocID="{D1786CB1-5A6E-4E00-B533-0EF809D07EF7}" presName="sibSpaceTwo" presStyleCnt="0"/>
      <dgm:spPr/>
    </dgm:pt>
    <dgm:pt modelId="{F5547132-2C69-459A-9F47-05D58DFBE858}" type="pres">
      <dgm:prSet presAssocID="{13135ED4-B428-48F7-A755-BE5A4CA4E298}" presName="vertTwo" presStyleCnt="0"/>
      <dgm:spPr/>
    </dgm:pt>
    <dgm:pt modelId="{89382406-C064-4B1B-B6D5-AC933D9C4487}" type="pres">
      <dgm:prSet presAssocID="{13135ED4-B428-48F7-A755-BE5A4CA4E298}" presName="txTwo" presStyleLbl="node2" presStyleIdx="3" presStyleCnt="4" custScaleY="122872">
        <dgm:presLayoutVars>
          <dgm:chPref val="3"/>
        </dgm:presLayoutVars>
      </dgm:prSet>
      <dgm:spPr/>
      <dgm:t>
        <a:bodyPr/>
        <a:lstStyle/>
        <a:p>
          <a:pPr rtl="1"/>
          <a:endParaRPr lang="fa-IR"/>
        </a:p>
      </dgm:t>
    </dgm:pt>
    <dgm:pt modelId="{9F588655-8CB0-46A8-B560-23CE0150F80C}" type="pres">
      <dgm:prSet presAssocID="{13135ED4-B428-48F7-A755-BE5A4CA4E298}" presName="horzTwo" presStyleCnt="0"/>
      <dgm:spPr/>
    </dgm:pt>
  </dgm:ptLst>
  <dgm:cxnLst>
    <dgm:cxn modelId="{F0DF0EFE-95A7-45EE-ABA7-A4A410A1EB47}" type="presOf" srcId="{E78D9AD5-2D06-4051-A717-3D2F4FD78DEF}" destId="{3C0ACDB5-0F74-43A0-9391-DC9A7EE5D83C}" srcOrd="0" destOrd="0" presId="urn:microsoft.com/office/officeart/2005/8/layout/hierarchy4"/>
    <dgm:cxn modelId="{E4DBBA0A-8DF5-43DA-8687-1DFAB76B2612}" srcId="{54DC2CAB-656F-43A7-879A-07D4A3B4FDEE}" destId="{13135ED4-B428-48F7-A755-BE5A4CA4E298}" srcOrd="3" destOrd="0" parTransId="{440C6B31-E932-4DC1-93AC-3DE16AD25209}" sibTransId="{9D29A2D8-E8A2-4472-986C-2DDDD216E8DB}"/>
    <dgm:cxn modelId="{5A68BA0C-BEC8-423E-966A-83BA7146A2E8}" srcId="{54DC2CAB-656F-43A7-879A-07D4A3B4FDEE}" destId="{C09BD9C2-42DC-4B68-B497-3D71FFE64621}" srcOrd="1" destOrd="0" parTransId="{B0DD89F9-BCBA-46E2-98BD-1717A1B7163B}" sibTransId="{07C5415B-2874-4BEB-9236-A1A511235F6B}"/>
    <dgm:cxn modelId="{4DEB3AF6-6529-41FA-A155-52CB94A86D9D}" type="presOf" srcId="{54DC2CAB-656F-43A7-879A-07D4A3B4FDEE}" destId="{46D22F78-11BC-4B1F-81C6-3C8FA12B5C5E}" srcOrd="0" destOrd="0" presId="urn:microsoft.com/office/officeart/2005/8/layout/hierarchy4"/>
    <dgm:cxn modelId="{A569A9BC-6C65-4144-9628-7B3054F1899D}" srcId="{67F7833E-799D-4A22-9A08-4CA55CF9B67F}" destId="{54DC2CAB-656F-43A7-879A-07D4A3B4FDEE}" srcOrd="0" destOrd="0" parTransId="{DDC96E19-9A86-46C1-AAF2-BC667B2C60D6}" sibTransId="{7986BC3C-568E-4EAE-A721-C71909B3B331}"/>
    <dgm:cxn modelId="{D2A2D43F-0437-4DF0-8B69-E0A1A053575A}" srcId="{54DC2CAB-656F-43A7-879A-07D4A3B4FDEE}" destId="{1DB51F53-43BB-4035-A9F4-F9765D52CDBD}" srcOrd="2" destOrd="0" parTransId="{A4D29C16-F0A3-4DB1-A65D-2039CE44DC93}" sibTransId="{D1786CB1-5A6E-4E00-B533-0EF809D07EF7}"/>
    <dgm:cxn modelId="{AA82A19F-6716-4ECA-A25A-A8E7DFAC287E}" type="presOf" srcId="{C09BD9C2-42DC-4B68-B497-3D71FFE64621}" destId="{CBE9840A-72F7-4576-ABC9-77482A44BD6A}" srcOrd="0" destOrd="0" presId="urn:microsoft.com/office/officeart/2005/8/layout/hierarchy4"/>
    <dgm:cxn modelId="{C12C497E-A447-4554-943B-B067C211E97F}" srcId="{54DC2CAB-656F-43A7-879A-07D4A3B4FDEE}" destId="{E78D9AD5-2D06-4051-A717-3D2F4FD78DEF}" srcOrd="0" destOrd="0" parTransId="{D1623559-CE6B-40B9-B8EC-ABFE179BD274}" sibTransId="{9ABB45AE-7BA5-4923-B425-5193C57F4AF6}"/>
    <dgm:cxn modelId="{D98EB05A-A491-4BDE-BACA-323C9B4EA266}" type="presOf" srcId="{67F7833E-799D-4A22-9A08-4CA55CF9B67F}" destId="{61FBDC24-A80C-43D9-9185-A31B5C133DC3}" srcOrd="0" destOrd="0" presId="urn:microsoft.com/office/officeart/2005/8/layout/hierarchy4"/>
    <dgm:cxn modelId="{6AD369F8-E2ED-4D1E-BD42-FD3EE2B05735}" type="presOf" srcId="{1DB51F53-43BB-4035-A9F4-F9765D52CDBD}" destId="{BB1DD93F-B54C-472C-8C20-45B7ED3956E5}" srcOrd="0" destOrd="0" presId="urn:microsoft.com/office/officeart/2005/8/layout/hierarchy4"/>
    <dgm:cxn modelId="{599B7871-7788-40AB-97F5-C236A7FD0F49}" type="presOf" srcId="{13135ED4-B428-48F7-A755-BE5A4CA4E298}" destId="{89382406-C064-4B1B-B6D5-AC933D9C4487}" srcOrd="0" destOrd="0" presId="urn:microsoft.com/office/officeart/2005/8/layout/hierarchy4"/>
    <dgm:cxn modelId="{3E26768C-1002-4BC3-8F5B-8368212B2286}" type="presParOf" srcId="{61FBDC24-A80C-43D9-9185-A31B5C133DC3}" destId="{673DDD9D-A79F-466F-B5B5-EA6E2BC8332C}" srcOrd="0" destOrd="0" presId="urn:microsoft.com/office/officeart/2005/8/layout/hierarchy4"/>
    <dgm:cxn modelId="{B1154CBE-5106-435D-9DBE-C45977159774}" type="presParOf" srcId="{673DDD9D-A79F-466F-B5B5-EA6E2BC8332C}" destId="{46D22F78-11BC-4B1F-81C6-3C8FA12B5C5E}" srcOrd="0" destOrd="0" presId="urn:microsoft.com/office/officeart/2005/8/layout/hierarchy4"/>
    <dgm:cxn modelId="{D65142B2-E40C-41F8-A5F2-38468C943642}" type="presParOf" srcId="{673DDD9D-A79F-466F-B5B5-EA6E2BC8332C}" destId="{34216AEC-25D2-4D84-B79B-7D4836155745}" srcOrd="1" destOrd="0" presId="urn:microsoft.com/office/officeart/2005/8/layout/hierarchy4"/>
    <dgm:cxn modelId="{0ADE7EC4-001C-4C58-92D4-E7A81D4CE7DA}" type="presParOf" srcId="{673DDD9D-A79F-466F-B5B5-EA6E2BC8332C}" destId="{B160BCBA-4D2D-4BAF-B97F-9E66D09F9AC7}" srcOrd="2" destOrd="0" presId="urn:microsoft.com/office/officeart/2005/8/layout/hierarchy4"/>
    <dgm:cxn modelId="{CEE33FB9-D709-47BA-9282-CDF9FCF48E51}" type="presParOf" srcId="{B160BCBA-4D2D-4BAF-B97F-9E66D09F9AC7}" destId="{FF4B50B3-CD62-4F12-AE6D-548564E2D9C2}" srcOrd="0" destOrd="0" presId="urn:microsoft.com/office/officeart/2005/8/layout/hierarchy4"/>
    <dgm:cxn modelId="{918EB6F5-07ED-433B-84E6-5002F149CF9A}" type="presParOf" srcId="{FF4B50B3-CD62-4F12-AE6D-548564E2D9C2}" destId="{3C0ACDB5-0F74-43A0-9391-DC9A7EE5D83C}" srcOrd="0" destOrd="0" presId="urn:microsoft.com/office/officeart/2005/8/layout/hierarchy4"/>
    <dgm:cxn modelId="{60C8FC30-2F64-4C2E-BE9E-3D6FCEA4D066}" type="presParOf" srcId="{FF4B50B3-CD62-4F12-AE6D-548564E2D9C2}" destId="{B6C47823-7EB6-4C22-A278-1FB6A8353E1D}" srcOrd="1" destOrd="0" presId="urn:microsoft.com/office/officeart/2005/8/layout/hierarchy4"/>
    <dgm:cxn modelId="{917A34A8-F5FF-4DCF-8BF2-AAE684A37C56}" type="presParOf" srcId="{B160BCBA-4D2D-4BAF-B97F-9E66D09F9AC7}" destId="{431C6AB8-90D2-46E4-843A-24B311B343EF}" srcOrd="1" destOrd="0" presId="urn:microsoft.com/office/officeart/2005/8/layout/hierarchy4"/>
    <dgm:cxn modelId="{67B3E942-C7B1-445A-8D0F-FE0A93805E4C}" type="presParOf" srcId="{B160BCBA-4D2D-4BAF-B97F-9E66D09F9AC7}" destId="{009C1826-8EFE-493B-ABA2-03C8A31608A4}" srcOrd="2" destOrd="0" presId="urn:microsoft.com/office/officeart/2005/8/layout/hierarchy4"/>
    <dgm:cxn modelId="{58F78899-7E04-49DA-B4D5-799A7EEBBEA3}" type="presParOf" srcId="{009C1826-8EFE-493B-ABA2-03C8A31608A4}" destId="{CBE9840A-72F7-4576-ABC9-77482A44BD6A}" srcOrd="0" destOrd="0" presId="urn:microsoft.com/office/officeart/2005/8/layout/hierarchy4"/>
    <dgm:cxn modelId="{B350AA43-D8BA-4A00-99FD-A7B358D230BA}" type="presParOf" srcId="{009C1826-8EFE-493B-ABA2-03C8A31608A4}" destId="{580FBE58-6E4D-4D07-A265-0987E5F98E4D}" srcOrd="1" destOrd="0" presId="urn:microsoft.com/office/officeart/2005/8/layout/hierarchy4"/>
    <dgm:cxn modelId="{412EB73A-2E8C-4BBF-8925-21EE6BD92C53}" type="presParOf" srcId="{B160BCBA-4D2D-4BAF-B97F-9E66D09F9AC7}" destId="{CCB9ECDD-DBAF-4CF7-9E2B-2026712C2509}" srcOrd="3" destOrd="0" presId="urn:microsoft.com/office/officeart/2005/8/layout/hierarchy4"/>
    <dgm:cxn modelId="{91D22B27-6DBD-4704-B54F-771584B95A8A}" type="presParOf" srcId="{B160BCBA-4D2D-4BAF-B97F-9E66D09F9AC7}" destId="{1E7FC13F-6575-4F57-B92F-85EEAD2401F3}" srcOrd="4" destOrd="0" presId="urn:microsoft.com/office/officeart/2005/8/layout/hierarchy4"/>
    <dgm:cxn modelId="{BBF1A601-CE39-4329-927B-18D4AAE9561D}" type="presParOf" srcId="{1E7FC13F-6575-4F57-B92F-85EEAD2401F3}" destId="{BB1DD93F-B54C-472C-8C20-45B7ED3956E5}" srcOrd="0" destOrd="0" presId="urn:microsoft.com/office/officeart/2005/8/layout/hierarchy4"/>
    <dgm:cxn modelId="{7C85338E-ADB9-4F81-BE1A-93C19F6C04AD}" type="presParOf" srcId="{1E7FC13F-6575-4F57-B92F-85EEAD2401F3}" destId="{9F506D74-7DE1-40F7-AFA7-00EB15A33620}" srcOrd="1" destOrd="0" presId="urn:microsoft.com/office/officeart/2005/8/layout/hierarchy4"/>
    <dgm:cxn modelId="{702B4233-0EF4-4407-9579-41FBCF6E7EDB}" type="presParOf" srcId="{B160BCBA-4D2D-4BAF-B97F-9E66D09F9AC7}" destId="{5C2769C4-35E2-4263-A7EE-757B5A08AFF9}" srcOrd="5" destOrd="0" presId="urn:microsoft.com/office/officeart/2005/8/layout/hierarchy4"/>
    <dgm:cxn modelId="{E87F7E96-2B5E-4889-A7F3-A682FA763A95}" type="presParOf" srcId="{B160BCBA-4D2D-4BAF-B97F-9E66D09F9AC7}" destId="{F5547132-2C69-459A-9F47-05D58DFBE858}" srcOrd="6" destOrd="0" presId="urn:microsoft.com/office/officeart/2005/8/layout/hierarchy4"/>
    <dgm:cxn modelId="{E677E239-391D-44CE-9A6B-90A476831DED}" type="presParOf" srcId="{F5547132-2C69-459A-9F47-05D58DFBE858}" destId="{89382406-C064-4B1B-B6D5-AC933D9C4487}" srcOrd="0" destOrd="0" presId="urn:microsoft.com/office/officeart/2005/8/layout/hierarchy4"/>
    <dgm:cxn modelId="{73829EF3-DFB2-40F0-959E-16818709CACC}" type="presParOf" srcId="{F5547132-2C69-459A-9F47-05D58DFBE858}" destId="{9F588655-8CB0-46A8-B560-23CE0150F80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22F78-11BC-4B1F-81C6-3C8FA12B5C5E}">
      <dsp:nvSpPr>
        <dsp:cNvPr id="0" name=""/>
        <dsp:cNvSpPr/>
      </dsp:nvSpPr>
      <dsp:spPr>
        <a:xfrm>
          <a:off x="1304" y="820"/>
          <a:ext cx="8069884" cy="1025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b="1" kern="1200" dirty="0" smtClean="0">
              <a:cs typeface="B Zar" pitchFamily="2" charset="-78"/>
            </a:rPr>
            <a:t>از جمله مواردی که باید دقت شود:</a:t>
          </a:r>
          <a:r>
            <a:rPr lang="en-US" sz="4000" b="1" kern="1200" dirty="0" smtClean="0">
              <a:cs typeface="B Zar" pitchFamily="2" charset="-78"/>
            </a:rPr>
            <a:t> </a:t>
          </a:r>
          <a:endParaRPr lang="fa-IR" sz="4000" b="1" kern="1200" dirty="0">
            <a:cs typeface="B Zar" pitchFamily="2" charset="-78"/>
          </a:endParaRPr>
        </a:p>
      </dsp:txBody>
      <dsp:txXfrm>
        <a:off x="31344" y="30860"/>
        <a:ext cx="8009804" cy="965576"/>
      </dsp:txXfrm>
    </dsp:sp>
    <dsp:sp modelId="{3C0ACDB5-0F74-43A0-9391-DC9A7EE5D83C}">
      <dsp:nvSpPr>
        <dsp:cNvPr id="0" name=""/>
        <dsp:cNvSpPr/>
      </dsp:nvSpPr>
      <dsp:spPr>
        <a:xfrm>
          <a:off x="6169114" y="1287382"/>
          <a:ext cx="1894198" cy="31409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rgbClr val="002060"/>
              </a:solidFill>
              <a:cs typeface="B Zar" pitchFamily="2" charset="-78"/>
            </a:rPr>
            <a:t>راستگویی و پرهیز از دروغگویی</a:t>
          </a:r>
          <a:r>
            <a:rPr lang="en-US" sz="2800" kern="1200" dirty="0" smtClean="0">
              <a:solidFill>
                <a:srgbClr val="002060"/>
              </a:solidFill>
              <a:cs typeface="B Zar" pitchFamily="2" charset="-78"/>
            </a:rPr>
            <a:t> </a:t>
          </a:r>
          <a:endParaRPr lang="fa-IR" sz="2800" kern="1200" dirty="0">
            <a:solidFill>
              <a:srgbClr val="002060"/>
            </a:solidFill>
            <a:cs typeface="B Zar" pitchFamily="2" charset="-78"/>
          </a:endParaRPr>
        </a:p>
      </dsp:txBody>
      <dsp:txXfrm>
        <a:off x="6224593" y="1342861"/>
        <a:ext cx="1783240" cy="3029994"/>
      </dsp:txXfrm>
    </dsp:sp>
    <dsp:sp modelId="{CBE9840A-72F7-4576-ABC9-77482A44BD6A}">
      <dsp:nvSpPr>
        <dsp:cNvPr id="0" name=""/>
        <dsp:cNvSpPr/>
      </dsp:nvSpPr>
      <dsp:spPr>
        <a:xfrm>
          <a:off x="4115803" y="1287382"/>
          <a:ext cx="1894198" cy="31409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rgbClr val="002060"/>
              </a:solidFill>
              <a:cs typeface="B Zar" pitchFamily="2" charset="-78"/>
            </a:rPr>
            <a:t>پرهیز از وعده‌های نشدنی و غیرقابل دسترسی</a:t>
          </a:r>
          <a:r>
            <a:rPr lang="en-US" sz="2800" kern="1200" dirty="0" smtClean="0">
              <a:solidFill>
                <a:srgbClr val="002060"/>
              </a:solidFill>
              <a:cs typeface="B Zar" pitchFamily="2" charset="-78"/>
            </a:rPr>
            <a:t> </a:t>
          </a:r>
          <a:endParaRPr lang="fa-IR" sz="2800" kern="1200" dirty="0">
            <a:solidFill>
              <a:srgbClr val="002060"/>
            </a:solidFill>
            <a:cs typeface="B Zar" pitchFamily="2" charset="-78"/>
          </a:endParaRPr>
        </a:p>
      </dsp:txBody>
      <dsp:txXfrm>
        <a:off x="4171282" y="1342861"/>
        <a:ext cx="1783240" cy="3029994"/>
      </dsp:txXfrm>
    </dsp:sp>
    <dsp:sp modelId="{BB1DD93F-B54C-472C-8C20-45B7ED3956E5}">
      <dsp:nvSpPr>
        <dsp:cNvPr id="0" name=""/>
        <dsp:cNvSpPr/>
      </dsp:nvSpPr>
      <dsp:spPr>
        <a:xfrm>
          <a:off x="2062492" y="1287382"/>
          <a:ext cx="1894198" cy="31409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rgbClr val="002060"/>
              </a:solidFill>
              <a:cs typeface="B Zar" pitchFamily="2" charset="-78"/>
            </a:rPr>
            <a:t>کوچک کردن کارهای دیگران</a:t>
          </a:r>
          <a:r>
            <a:rPr lang="en-US" sz="2800" kern="1200" dirty="0" smtClean="0">
              <a:solidFill>
                <a:srgbClr val="002060"/>
              </a:solidFill>
              <a:cs typeface="B Zar" pitchFamily="2" charset="-78"/>
            </a:rPr>
            <a:t> </a:t>
          </a:r>
          <a:endParaRPr lang="fa-IR" sz="2800" kern="1200" dirty="0">
            <a:solidFill>
              <a:srgbClr val="002060"/>
            </a:solidFill>
            <a:cs typeface="B Zar" pitchFamily="2" charset="-78"/>
          </a:endParaRPr>
        </a:p>
      </dsp:txBody>
      <dsp:txXfrm>
        <a:off x="2117971" y="1342861"/>
        <a:ext cx="1783240" cy="3029994"/>
      </dsp:txXfrm>
    </dsp:sp>
    <dsp:sp modelId="{89382406-C064-4B1B-B6D5-AC933D9C4487}">
      <dsp:nvSpPr>
        <dsp:cNvPr id="0" name=""/>
        <dsp:cNvSpPr/>
      </dsp:nvSpPr>
      <dsp:spPr>
        <a:xfrm>
          <a:off x="9181" y="1287382"/>
          <a:ext cx="1894198" cy="31409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rgbClr val="002060"/>
              </a:solidFill>
              <a:cs typeface="B Zar" pitchFamily="2" charset="-78"/>
            </a:rPr>
            <a:t>منصوب کردن خود به ارزشها یا صاحبان ارزشها</a:t>
          </a:r>
          <a:r>
            <a:rPr lang="en-US" sz="2800" kern="1200" dirty="0" smtClean="0">
              <a:solidFill>
                <a:srgbClr val="002060"/>
              </a:solidFill>
              <a:cs typeface="B Zar" pitchFamily="2" charset="-78"/>
            </a:rPr>
            <a:t> </a:t>
          </a:r>
          <a:endParaRPr lang="fa-IR" sz="2800" kern="1200" dirty="0">
            <a:solidFill>
              <a:srgbClr val="002060"/>
            </a:solidFill>
            <a:cs typeface="B Zar" pitchFamily="2" charset="-78"/>
          </a:endParaRPr>
        </a:p>
      </dsp:txBody>
      <dsp:txXfrm>
        <a:off x="64660" y="1342861"/>
        <a:ext cx="1783240" cy="30299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fontAlgn="auto" latinLnBrk="1" hangingPunct="1">
              <a:spcBef>
                <a:spcPts val="0"/>
              </a:spcBef>
              <a:spcAft>
                <a:spcPts val="0"/>
              </a:spcAft>
              <a:defRPr sz="1200">
                <a:latin typeface="+mn-lt"/>
                <a:ea typeface="+mn-ea"/>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eaLnBrk="1" fontAlgn="auto" latinLnBrk="1" hangingPunct="1">
              <a:spcBef>
                <a:spcPts val="0"/>
              </a:spcBef>
              <a:spcAft>
                <a:spcPts val="0"/>
              </a:spcAft>
              <a:defRPr sz="1200" smtClean="0">
                <a:latin typeface="+mn-lt"/>
                <a:ea typeface="+mn-ea"/>
              </a:defRPr>
            </a:lvl1pPr>
          </a:lstStyle>
          <a:p>
            <a:pPr>
              <a:defRPr/>
            </a:pPr>
            <a:fld id="{E0ED9733-6E13-498B-931F-F0621B73633A}" type="datetimeFigureOut">
              <a:rPr lang="fa-IR"/>
              <a:pPr>
                <a:defRPr/>
              </a:pPr>
              <a:t>21/06/1441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fontAlgn="auto" latinLnBrk="1" hangingPunct="1">
              <a:spcBef>
                <a:spcPts val="0"/>
              </a:spcBef>
              <a:spcAft>
                <a:spcPts val="0"/>
              </a:spcAft>
              <a:defRPr sz="1200">
                <a:latin typeface="+mn-lt"/>
                <a:ea typeface="+mn-ea"/>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eaLnBrk="1" fontAlgn="auto" latinLnBrk="1" hangingPunct="1">
              <a:spcBef>
                <a:spcPts val="0"/>
              </a:spcBef>
              <a:spcAft>
                <a:spcPts val="0"/>
              </a:spcAft>
              <a:defRPr sz="1200" smtClean="0">
                <a:latin typeface="+mn-lt"/>
                <a:ea typeface="+mn-ea"/>
              </a:defRPr>
            </a:lvl1pPr>
          </a:lstStyle>
          <a:p>
            <a:pPr>
              <a:defRPr/>
            </a:pPr>
            <a:fld id="{7DFD866A-5AD0-45B9-8012-CB0773ED87A8}" type="slidenum">
              <a:rPr lang="fa-IR"/>
              <a:pPr>
                <a:defRPr/>
              </a:pPr>
              <a:t>‹#›</a:t>
            </a:fld>
            <a:endParaRPr lang="fa-IR"/>
          </a:p>
        </p:txBody>
      </p:sp>
    </p:spTree>
    <p:extLst>
      <p:ext uri="{BB962C8B-B14F-4D97-AF65-F5344CB8AC3E}">
        <p14:creationId xmlns:p14="http://schemas.microsoft.com/office/powerpoint/2010/main" val="2694175614"/>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ea typeface="맑은 고딕" panose="020B0503020000020004" pitchFamily="34" charset="-127"/>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fontAlgn="base">
              <a:spcBef>
                <a:spcPct val="0"/>
              </a:spcBef>
              <a:spcAft>
                <a:spcPct val="0"/>
              </a:spcAft>
            </a:pPr>
            <a:fld id="{FB521223-CA1A-4A06-9701-9438B5E40B3F}" type="slidenum">
              <a:rPr lang="fa-IR">
                <a:latin typeface="Calibri" panose="020F0502020204030204" pitchFamily="34" charset="0"/>
              </a:rPr>
              <a:pPr fontAlgn="base">
                <a:spcBef>
                  <a:spcPct val="0"/>
                </a:spcBef>
                <a:spcAft>
                  <a:spcPct val="0"/>
                </a:spcAft>
              </a:pPr>
              <a:t>13</a:t>
            </a:fld>
            <a:endParaRPr lang="fa-IR">
              <a:latin typeface="Calibri" panose="020F0502020204030204" pitchFamily="34" charset="0"/>
            </a:endParaRPr>
          </a:p>
        </p:txBody>
      </p:sp>
    </p:spTree>
    <p:extLst>
      <p:ext uri="{BB962C8B-B14F-4D97-AF65-F5344CB8AC3E}">
        <p14:creationId xmlns:p14="http://schemas.microsoft.com/office/powerpoint/2010/main" val="265838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7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lvl1pPr>
              <a:defRPr/>
            </a:lvl1pPr>
          </a:lstStyle>
          <a:p>
            <a:pPr>
              <a:defRPr/>
            </a:pPr>
            <a:fld id="{1F1D97F3-D342-4848-8A01-42548CA977D1}" type="datetimeFigureOut">
              <a:rPr lang="ko-KR" altLang="en-US"/>
              <a:pPr>
                <a:defRPr/>
              </a:pPr>
              <a:t>2020-02-15</a:t>
            </a:fld>
            <a:endParaRPr lang="ko-KR" altLang="en-US"/>
          </a:p>
        </p:txBody>
      </p:sp>
      <p:sp>
        <p:nvSpPr>
          <p:cNvPr id="5" name="Footer Placeholder 4"/>
          <p:cNvSpPr>
            <a:spLocks noGrp="1"/>
          </p:cNvSpPr>
          <p:nvPr>
            <p:ph type="ftr" sz="quarter" idx="11"/>
          </p:nvPr>
        </p:nvSpPr>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p:txBody>
          <a:bodyPr/>
          <a:lstStyle>
            <a:lvl1pPr>
              <a:defRPr/>
            </a:lvl1pPr>
          </a:lstStyle>
          <a:p>
            <a:pPr>
              <a:defRPr/>
            </a:pPr>
            <a:fld id="{D6D87C10-A3E3-4149-A2EC-BF703AF30D82}" type="slidenum">
              <a:rPr lang="ko-KR" altLang="en-US"/>
              <a:pPr>
                <a:defRPr/>
              </a:pPr>
              <a:t>‹#›</a:t>
            </a:fld>
            <a:endParaRPr lang="ko-KR" altLang="en-US"/>
          </a:p>
        </p:txBody>
      </p:sp>
    </p:spTree>
    <p:extLst>
      <p:ext uri="{BB962C8B-B14F-4D97-AF65-F5344CB8AC3E}">
        <p14:creationId xmlns:p14="http://schemas.microsoft.com/office/powerpoint/2010/main" val="64050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lvl1pPr>
              <a:defRPr/>
            </a:lvl1pPr>
          </a:lstStyle>
          <a:p>
            <a:pPr>
              <a:defRPr/>
            </a:pPr>
            <a:fld id="{4B3C6128-828E-4CB4-A6A0-BF9ABD3F0E9F}" type="datetimeFigureOut">
              <a:rPr lang="ko-KR" altLang="en-US"/>
              <a:pPr>
                <a:defRPr/>
              </a:pPr>
              <a:t>2020-02-15</a:t>
            </a:fld>
            <a:endParaRPr lang="ko-KR" altLang="en-US"/>
          </a:p>
        </p:txBody>
      </p:sp>
      <p:sp>
        <p:nvSpPr>
          <p:cNvPr id="5" name="Footer Placeholder 4"/>
          <p:cNvSpPr>
            <a:spLocks noGrp="1"/>
          </p:cNvSpPr>
          <p:nvPr>
            <p:ph type="ftr" sz="quarter" idx="11"/>
          </p:nvPr>
        </p:nvSpPr>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p:txBody>
          <a:bodyPr/>
          <a:lstStyle>
            <a:lvl1pPr>
              <a:defRPr/>
            </a:lvl1pPr>
          </a:lstStyle>
          <a:p>
            <a:pPr>
              <a:defRPr/>
            </a:pPr>
            <a:fld id="{7985C8F1-D179-430A-A45B-34A8F55B59B6}" type="slidenum">
              <a:rPr lang="ko-KR" altLang="en-US"/>
              <a:pPr>
                <a:defRPr/>
              </a:pPr>
              <a:t>‹#›</a:t>
            </a:fld>
            <a:endParaRPr lang="ko-KR" altLang="en-US"/>
          </a:p>
        </p:txBody>
      </p:sp>
    </p:spTree>
    <p:extLst>
      <p:ext uri="{BB962C8B-B14F-4D97-AF65-F5344CB8AC3E}">
        <p14:creationId xmlns:p14="http://schemas.microsoft.com/office/powerpoint/2010/main" val="366245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p:spPr>
        <p:txBody>
          <a:bodyPr/>
          <a:lstStyle>
            <a:lvl1pPr>
              <a:defRPr b="1">
                <a:latin typeface="Arial" pitchFamily="34" charset="0"/>
                <a:cs typeface="Arial" pitchFamily="34" charset="0"/>
              </a:defRPr>
            </a:lvl1pPr>
          </a:lstStyle>
          <a:p>
            <a:r>
              <a:rPr lang="en-US" altLang="ko-KR" smtClean="0"/>
              <a:t>Click to edit Master title style</a:t>
            </a:r>
            <a:endParaRPr lang="ko-KR" altLang="en-US" dirty="0"/>
          </a:p>
        </p:txBody>
      </p:sp>
      <p:sp>
        <p:nvSpPr>
          <p:cNvPr id="3" name="Content Placeholder 2"/>
          <p:cNvSpPr>
            <a:spLocks noGrp="1"/>
          </p:cNvSpPr>
          <p:nvPr>
            <p:ph idx="1"/>
          </p:nvPr>
        </p:nvSpPr>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lvl1pPr>
              <a:defRPr/>
            </a:lvl1pPr>
          </a:lstStyle>
          <a:p>
            <a:pPr>
              <a:defRPr/>
            </a:pPr>
            <a:fld id="{2297B452-2973-411C-AE75-9F1A85DC226D}" type="datetimeFigureOut">
              <a:rPr lang="ko-KR" altLang="en-US"/>
              <a:pPr>
                <a:defRPr/>
              </a:pPr>
              <a:t>2020-02-15</a:t>
            </a:fld>
            <a:endParaRPr lang="ko-KR" altLang="en-US"/>
          </a:p>
        </p:txBody>
      </p:sp>
      <p:sp>
        <p:nvSpPr>
          <p:cNvPr id="5" name="Footer Placeholder 4"/>
          <p:cNvSpPr>
            <a:spLocks noGrp="1"/>
          </p:cNvSpPr>
          <p:nvPr>
            <p:ph type="ftr" sz="quarter" idx="11"/>
          </p:nvPr>
        </p:nvSpPr>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p:txBody>
          <a:bodyPr/>
          <a:lstStyle>
            <a:lvl1pPr>
              <a:defRPr/>
            </a:lvl1pPr>
          </a:lstStyle>
          <a:p>
            <a:pPr>
              <a:defRPr/>
            </a:pPr>
            <a:fld id="{C536368C-61EE-4703-BF37-A1E123802E3C}" type="slidenum">
              <a:rPr lang="ko-KR" altLang="en-US"/>
              <a:pPr>
                <a:defRPr/>
              </a:pPr>
              <a:t>‹#›</a:t>
            </a:fld>
            <a:endParaRPr lang="ko-KR" altLang="en-US"/>
          </a:p>
        </p:txBody>
      </p:sp>
    </p:spTree>
    <p:extLst>
      <p:ext uri="{BB962C8B-B14F-4D97-AF65-F5344CB8AC3E}">
        <p14:creationId xmlns:p14="http://schemas.microsoft.com/office/powerpoint/2010/main" val="333433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Edit Master text styles</a:t>
            </a:r>
          </a:p>
        </p:txBody>
      </p:sp>
      <p:sp>
        <p:nvSpPr>
          <p:cNvPr id="4" name="Date Placeholder 3"/>
          <p:cNvSpPr>
            <a:spLocks noGrp="1"/>
          </p:cNvSpPr>
          <p:nvPr>
            <p:ph type="dt" sz="half" idx="10"/>
          </p:nvPr>
        </p:nvSpPr>
        <p:spPr/>
        <p:txBody>
          <a:bodyPr/>
          <a:lstStyle>
            <a:lvl1pPr>
              <a:defRPr/>
            </a:lvl1pPr>
          </a:lstStyle>
          <a:p>
            <a:pPr>
              <a:defRPr/>
            </a:pPr>
            <a:fld id="{A3432514-89D9-4F4F-BF47-8E8A2043137D}" type="datetimeFigureOut">
              <a:rPr lang="ko-KR" altLang="en-US"/>
              <a:pPr>
                <a:defRPr/>
              </a:pPr>
              <a:t>2020-02-15</a:t>
            </a:fld>
            <a:endParaRPr lang="ko-KR" altLang="en-US"/>
          </a:p>
        </p:txBody>
      </p:sp>
      <p:sp>
        <p:nvSpPr>
          <p:cNvPr id="5" name="Footer Placeholder 4"/>
          <p:cNvSpPr>
            <a:spLocks noGrp="1"/>
          </p:cNvSpPr>
          <p:nvPr>
            <p:ph type="ftr" sz="quarter" idx="11"/>
          </p:nvPr>
        </p:nvSpPr>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p:txBody>
          <a:bodyPr/>
          <a:lstStyle>
            <a:lvl1pPr>
              <a:defRPr/>
            </a:lvl1pPr>
          </a:lstStyle>
          <a:p>
            <a:pPr>
              <a:defRPr/>
            </a:pPr>
            <a:fld id="{471CBB7B-3C35-4257-9B4E-297F53A20979}" type="slidenum">
              <a:rPr lang="ko-KR" altLang="en-US"/>
              <a:pPr>
                <a:defRPr/>
              </a:pPr>
              <a:t>‹#›</a:t>
            </a:fld>
            <a:endParaRPr lang="ko-KR" altLang="en-US"/>
          </a:p>
        </p:txBody>
      </p:sp>
    </p:spTree>
    <p:extLst>
      <p:ext uri="{BB962C8B-B14F-4D97-AF65-F5344CB8AC3E}">
        <p14:creationId xmlns:p14="http://schemas.microsoft.com/office/powerpoint/2010/main" val="56467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3"/>
          <p:cNvSpPr>
            <a:spLocks noGrp="1"/>
          </p:cNvSpPr>
          <p:nvPr>
            <p:ph type="dt" sz="half" idx="10"/>
          </p:nvPr>
        </p:nvSpPr>
        <p:spPr/>
        <p:txBody>
          <a:bodyPr/>
          <a:lstStyle>
            <a:lvl1pPr>
              <a:defRPr/>
            </a:lvl1pPr>
          </a:lstStyle>
          <a:p>
            <a:pPr>
              <a:defRPr/>
            </a:pPr>
            <a:fld id="{8C33EC0C-5C35-4B20-B6FB-6E9FBDE1DF34}" type="datetimeFigureOut">
              <a:rPr lang="ko-KR" altLang="en-US"/>
              <a:pPr>
                <a:defRPr/>
              </a:pPr>
              <a:t>2020-02-15</a:t>
            </a:fld>
            <a:endParaRPr lang="ko-KR" altLang="en-US"/>
          </a:p>
        </p:txBody>
      </p:sp>
      <p:sp>
        <p:nvSpPr>
          <p:cNvPr id="6" name="Footer Placeholder 4"/>
          <p:cNvSpPr>
            <a:spLocks noGrp="1"/>
          </p:cNvSpPr>
          <p:nvPr>
            <p:ph type="ftr" sz="quarter" idx="11"/>
          </p:nvPr>
        </p:nvSpPr>
        <p:spPr/>
        <p:txBody>
          <a:bodyPr/>
          <a:lstStyle>
            <a:lvl1pPr>
              <a:defRPr/>
            </a:lvl1pPr>
          </a:lstStyle>
          <a:p>
            <a:pPr>
              <a:defRPr/>
            </a:pPr>
            <a:endParaRPr lang="ko-KR" altLang="en-US"/>
          </a:p>
        </p:txBody>
      </p:sp>
      <p:sp>
        <p:nvSpPr>
          <p:cNvPr id="7" name="Slide Number Placeholder 5"/>
          <p:cNvSpPr>
            <a:spLocks noGrp="1"/>
          </p:cNvSpPr>
          <p:nvPr>
            <p:ph type="sldNum" sz="quarter" idx="12"/>
          </p:nvPr>
        </p:nvSpPr>
        <p:spPr/>
        <p:txBody>
          <a:bodyPr/>
          <a:lstStyle>
            <a:lvl1pPr>
              <a:defRPr/>
            </a:lvl1pPr>
          </a:lstStyle>
          <a:p>
            <a:pPr>
              <a:defRPr/>
            </a:pPr>
            <a:fld id="{BB43C41E-97DE-4550-AEE7-AF20A96CB49E}" type="slidenum">
              <a:rPr lang="ko-KR" altLang="en-US"/>
              <a:pPr>
                <a:defRPr/>
              </a:pPr>
              <a:t>‹#›</a:t>
            </a:fld>
            <a:endParaRPr lang="ko-KR" altLang="en-US"/>
          </a:p>
        </p:txBody>
      </p:sp>
    </p:spTree>
    <p:extLst>
      <p:ext uri="{BB962C8B-B14F-4D97-AF65-F5344CB8AC3E}">
        <p14:creationId xmlns:p14="http://schemas.microsoft.com/office/powerpoint/2010/main" val="128548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3"/>
          <p:cNvSpPr>
            <a:spLocks noGrp="1"/>
          </p:cNvSpPr>
          <p:nvPr>
            <p:ph type="dt" sz="half" idx="10"/>
          </p:nvPr>
        </p:nvSpPr>
        <p:spPr/>
        <p:txBody>
          <a:bodyPr/>
          <a:lstStyle>
            <a:lvl1pPr>
              <a:defRPr/>
            </a:lvl1pPr>
          </a:lstStyle>
          <a:p>
            <a:pPr>
              <a:defRPr/>
            </a:pPr>
            <a:fld id="{CAF1A4B8-D68F-4FE4-ABC3-FDFB1DFB46C5}" type="datetimeFigureOut">
              <a:rPr lang="ko-KR" altLang="en-US"/>
              <a:pPr>
                <a:defRPr/>
              </a:pPr>
              <a:t>2020-02-15</a:t>
            </a:fld>
            <a:endParaRPr lang="ko-KR" altLang="en-US"/>
          </a:p>
        </p:txBody>
      </p:sp>
      <p:sp>
        <p:nvSpPr>
          <p:cNvPr id="8" name="Footer Placeholder 4"/>
          <p:cNvSpPr>
            <a:spLocks noGrp="1"/>
          </p:cNvSpPr>
          <p:nvPr>
            <p:ph type="ftr" sz="quarter" idx="11"/>
          </p:nvPr>
        </p:nvSpPr>
        <p:spPr/>
        <p:txBody>
          <a:bodyPr/>
          <a:lstStyle>
            <a:lvl1pPr>
              <a:defRPr/>
            </a:lvl1pPr>
          </a:lstStyle>
          <a:p>
            <a:pPr>
              <a:defRPr/>
            </a:pPr>
            <a:endParaRPr lang="ko-KR" altLang="en-US"/>
          </a:p>
        </p:txBody>
      </p:sp>
      <p:sp>
        <p:nvSpPr>
          <p:cNvPr id="9" name="Slide Number Placeholder 5"/>
          <p:cNvSpPr>
            <a:spLocks noGrp="1"/>
          </p:cNvSpPr>
          <p:nvPr>
            <p:ph type="sldNum" sz="quarter" idx="12"/>
          </p:nvPr>
        </p:nvSpPr>
        <p:spPr/>
        <p:txBody>
          <a:bodyPr/>
          <a:lstStyle>
            <a:lvl1pPr>
              <a:defRPr/>
            </a:lvl1pPr>
          </a:lstStyle>
          <a:p>
            <a:pPr>
              <a:defRPr/>
            </a:pPr>
            <a:fld id="{CB7715FD-C8B3-4AFA-BEB0-865371DD4592}" type="slidenum">
              <a:rPr lang="ko-KR" altLang="en-US"/>
              <a:pPr>
                <a:defRPr/>
              </a:pPr>
              <a:t>‹#›</a:t>
            </a:fld>
            <a:endParaRPr lang="ko-KR" altLang="en-US"/>
          </a:p>
        </p:txBody>
      </p:sp>
    </p:spTree>
    <p:extLst>
      <p:ext uri="{BB962C8B-B14F-4D97-AF65-F5344CB8AC3E}">
        <p14:creationId xmlns:p14="http://schemas.microsoft.com/office/powerpoint/2010/main" val="237566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p:spPr>
        <p:txBody>
          <a:bodyPr/>
          <a:lstStyle/>
          <a:p>
            <a:r>
              <a:rPr lang="en-US" altLang="ko-KR" smtClean="0"/>
              <a:t>Click to edit Master title style</a:t>
            </a:r>
            <a:endParaRPr lang="ko-KR" altLang="en-US"/>
          </a:p>
        </p:txBody>
      </p:sp>
      <p:sp>
        <p:nvSpPr>
          <p:cNvPr id="3" name="Date Placeholder 3"/>
          <p:cNvSpPr>
            <a:spLocks noGrp="1"/>
          </p:cNvSpPr>
          <p:nvPr>
            <p:ph type="dt" sz="half" idx="10"/>
          </p:nvPr>
        </p:nvSpPr>
        <p:spPr/>
        <p:txBody>
          <a:bodyPr/>
          <a:lstStyle>
            <a:lvl1pPr>
              <a:defRPr/>
            </a:lvl1pPr>
          </a:lstStyle>
          <a:p>
            <a:pPr>
              <a:defRPr/>
            </a:pPr>
            <a:fld id="{7D0E6243-E4DC-4EE0-A0D5-6F050C355A8F}" type="datetimeFigureOut">
              <a:rPr lang="ko-KR" altLang="en-US"/>
              <a:pPr>
                <a:defRPr/>
              </a:pPr>
              <a:t>2020-02-15</a:t>
            </a:fld>
            <a:endParaRPr lang="ko-KR" altLang="en-US"/>
          </a:p>
        </p:txBody>
      </p:sp>
      <p:sp>
        <p:nvSpPr>
          <p:cNvPr id="4" name="Footer Placeholder 4"/>
          <p:cNvSpPr>
            <a:spLocks noGrp="1"/>
          </p:cNvSpPr>
          <p:nvPr>
            <p:ph type="ftr" sz="quarter" idx="11"/>
          </p:nvPr>
        </p:nvSpPr>
        <p:spPr/>
        <p:txBody>
          <a:bodyPr/>
          <a:lstStyle>
            <a:lvl1pPr>
              <a:defRPr/>
            </a:lvl1pPr>
          </a:lstStyle>
          <a:p>
            <a:pPr>
              <a:defRPr/>
            </a:pPr>
            <a:endParaRPr lang="ko-KR" altLang="en-US"/>
          </a:p>
        </p:txBody>
      </p:sp>
      <p:sp>
        <p:nvSpPr>
          <p:cNvPr id="5" name="Slide Number Placeholder 5"/>
          <p:cNvSpPr>
            <a:spLocks noGrp="1"/>
          </p:cNvSpPr>
          <p:nvPr>
            <p:ph type="sldNum" sz="quarter" idx="12"/>
          </p:nvPr>
        </p:nvSpPr>
        <p:spPr/>
        <p:txBody>
          <a:bodyPr/>
          <a:lstStyle>
            <a:lvl1pPr>
              <a:defRPr/>
            </a:lvl1pPr>
          </a:lstStyle>
          <a:p>
            <a:pPr>
              <a:defRPr/>
            </a:pPr>
            <a:fld id="{96DFFDFA-81F8-475C-9564-C75FB6007408}" type="slidenum">
              <a:rPr lang="ko-KR" altLang="en-US"/>
              <a:pPr>
                <a:defRPr/>
              </a:pPr>
              <a:t>‹#›</a:t>
            </a:fld>
            <a:endParaRPr lang="ko-KR" altLang="en-US"/>
          </a:p>
        </p:txBody>
      </p:sp>
    </p:spTree>
    <p:extLst>
      <p:ext uri="{BB962C8B-B14F-4D97-AF65-F5344CB8AC3E}">
        <p14:creationId xmlns:p14="http://schemas.microsoft.com/office/powerpoint/2010/main" val="103151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CBFDB0-468F-4B68-B4D9-46596CFA794A}" type="datetimeFigureOut">
              <a:rPr lang="ko-KR" altLang="en-US"/>
              <a:pPr>
                <a:defRPr/>
              </a:pPr>
              <a:t>2020-02-15</a:t>
            </a:fld>
            <a:endParaRPr lang="ko-KR" altLang="en-US"/>
          </a:p>
        </p:txBody>
      </p:sp>
      <p:sp>
        <p:nvSpPr>
          <p:cNvPr id="3" name="Footer Placeholder 4"/>
          <p:cNvSpPr>
            <a:spLocks noGrp="1"/>
          </p:cNvSpPr>
          <p:nvPr>
            <p:ph type="ftr" sz="quarter" idx="11"/>
          </p:nvPr>
        </p:nvSpPr>
        <p:spPr/>
        <p:txBody>
          <a:bodyPr/>
          <a:lstStyle>
            <a:lvl1pPr>
              <a:defRPr/>
            </a:lvl1pPr>
          </a:lstStyle>
          <a:p>
            <a:pPr>
              <a:defRPr/>
            </a:pPr>
            <a:endParaRPr lang="ko-KR" altLang="en-US"/>
          </a:p>
        </p:txBody>
      </p:sp>
      <p:sp>
        <p:nvSpPr>
          <p:cNvPr id="4" name="Slide Number Placeholder 5"/>
          <p:cNvSpPr>
            <a:spLocks noGrp="1"/>
          </p:cNvSpPr>
          <p:nvPr>
            <p:ph type="sldNum" sz="quarter" idx="12"/>
          </p:nvPr>
        </p:nvSpPr>
        <p:spPr/>
        <p:txBody>
          <a:bodyPr/>
          <a:lstStyle>
            <a:lvl1pPr>
              <a:defRPr/>
            </a:lvl1pPr>
          </a:lstStyle>
          <a:p>
            <a:pPr>
              <a:defRPr/>
            </a:pPr>
            <a:fld id="{ADCF764C-48E9-42A7-BD61-C4AB274E0568}" type="slidenum">
              <a:rPr lang="ko-KR" altLang="en-US"/>
              <a:pPr>
                <a:defRPr/>
              </a:pPr>
              <a:t>‹#›</a:t>
            </a:fld>
            <a:endParaRPr lang="ko-KR" altLang="en-US"/>
          </a:p>
        </p:txBody>
      </p:sp>
    </p:spTree>
    <p:extLst>
      <p:ext uri="{BB962C8B-B14F-4D97-AF65-F5344CB8AC3E}">
        <p14:creationId xmlns:p14="http://schemas.microsoft.com/office/powerpoint/2010/main" val="1657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Edit Master text styles</a:t>
            </a:r>
          </a:p>
        </p:txBody>
      </p:sp>
      <p:sp>
        <p:nvSpPr>
          <p:cNvPr id="5" name="Date Placeholder 3"/>
          <p:cNvSpPr>
            <a:spLocks noGrp="1"/>
          </p:cNvSpPr>
          <p:nvPr>
            <p:ph type="dt" sz="half" idx="10"/>
          </p:nvPr>
        </p:nvSpPr>
        <p:spPr/>
        <p:txBody>
          <a:bodyPr/>
          <a:lstStyle>
            <a:lvl1pPr>
              <a:defRPr/>
            </a:lvl1pPr>
          </a:lstStyle>
          <a:p>
            <a:pPr>
              <a:defRPr/>
            </a:pPr>
            <a:fld id="{20E750D1-89E9-4890-B511-554EA2BEE965}" type="datetimeFigureOut">
              <a:rPr lang="ko-KR" altLang="en-US"/>
              <a:pPr>
                <a:defRPr/>
              </a:pPr>
              <a:t>2020-02-15</a:t>
            </a:fld>
            <a:endParaRPr lang="ko-KR" altLang="en-US"/>
          </a:p>
        </p:txBody>
      </p:sp>
      <p:sp>
        <p:nvSpPr>
          <p:cNvPr id="6" name="Footer Placeholder 4"/>
          <p:cNvSpPr>
            <a:spLocks noGrp="1"/>
          </p:cNvSpPr>
          <p:nvPr>
            <p:ph type="ftr" sz="quarter" idx="11"/>
          </p:nvPr>
        </p:nvSpPr>
        <p:spPr/>
        <p:txBody>
          <a:bodyPr/>
          <a:lstStyle>
            <a:lvl1pPr>
              <a:defRPr/>
            </a:lvl1pPr>
          </a:lstStyle>
          <a:p>
            <a:pPr>
              <a:defRPr/>
            </a:pPr>
            <a:endParaRPr lang="ko-KR" altLang="en-US"/>
          </a:p>
        </p:txBody>
      </p:sp>
      <p:sp>
        <p:nvSpPr>
          <p:cNvPr id="7" name="Slide Number Placeholder 5"/>
          <p:cNvSpPr>
            <a:spLocks noGrp="1"/>
          </p:cNvSpPr>
          <p:nvPr>
            <p:ph type="sldNum" sz="quarter" idx="12"/>
          </p:nvPr>
        </p:nvSpPr>
        <p:spPr/>
        <p:txBody>
          <a:bodyPr/>
          <a:lstStyle>
            <a:lvl1pPr>
              <a:defRPr/>
            </a:lvl1pPr>
          </a:lstStyle>
          <a:p>
            <a:pPr>
              <a:defRPr/>
            </a:pPr>
            <a:fld id="{C6D0DE12-7BA9-4E79-8C71-71E0BB5A1D45}" type="slidenum">
              <a:rPr lang="ko-KR" altLang="en-US"/>
              <a:pPr>
                <a:defRPr/>
              </a:pPr>
              <a:t>‹#›</a:t>
            </a:fld>
            <a:endParaRPr lang="ko-KR" altLang="en-US"/>
          </a:p>
        </p:txBody>
      </p:sp>
    </p:spTree>
    <p:extLst>
      <p:ext uri="{BB962C8B-B14F-4D97-AF65-F5344CB8AC3E}">
        <p14:creationId xmlns:p14="http://schemas.microsoft.com/office/powerpoint/2010/main" val="215149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smtClean="0"/>
              <a:t>Click icon to add picture</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Edit Master text styles</a:t>
            </a:r>
          </a:p>
        </p:txBody>
      </p:sp>
      <p:sp>
        <p:nvSpPr>
          <p:cNvPr id="5" name="Date Placeholder 3"/>
          <p:cNvSpPr>
            <a:spLocks noGrp="1"/>
          </p:cNvSpPr>
          <p:nvPr>
            <p:ph type="dt" sz="half" idx="10"/>
          </p:nvPr>
        </p:nvSpPr>
        <p:spPr/>
        <p:txBody>
          <a:bodyPr/>
          <a:lstStyle>
            <a:lvl1pPr>
              <a:defRPr/>
            </a:lvl1pPr>
          </a:lstStyle>
          <a:p>
            <a:pPr>
              <a:defRPr/>
            </a:pPr>
            <a:fld id="{7DD9E91B-CA97-4A4C-A5C9-0AF6C3E9FE75}" type="datetimeFigureOut">
              <a:rPr lang="ko-KR" altLang="en-US"/>
              <a:pPr>
                <a:defRPr/>
              </a:pPr>
              <a:t>2020-02-15</a:t>
            </a:fld>
            <a:endParaRPr lang="ko-KR" altLang="en-US"/>
          </a:p>
        </p:txBody>
      </p:sp>
      <p:sp>
        <p:nvSpPr>
          <p:cNvPr id="6" name="Footer Placeholder 4"/>
          <p:cNvSpPr>
            <a:spLocks noGrp="1"/>
          </p:cNvSpPr>
          <p:nvPr>
            <p:ph type="ftr" sz="quarter" idx="11"/>
          </p:nvPr>
        </p:nvSpPr>
        <p:spPr/>
        <p:txBody>
          <a:bodyPr/>
          <a:lstStyle>
            <a:lvl1pPr>
              <a:defRPr/>
            </a:lvl1pPr>
          </a:lstStyle>
          <a:p>
            <a:pPr>
              <a:defRPr/>
            </a:pPr>
            <a:endParaRPr lang="ko-KR" altLang="en-US"/>
          </a:p>
        </p:txBody>
      </p:sp>
      <p:sp>
        <p:nvSpPr>
          <p:cNvPr id="7" name="Slide Number Placeholder 5"/>
          <p:cNvSpPr>
            <a:spLocks noGrp="1"/>
          </p:cNvSpPr>
          <p:nvPr>
            <p:ph type="sldNum" sz="quarter" idx="12"/>
          </p:nvPr>
        </p:nvSpPr>
        <p:spPr/>
        <p:txBody>
          <a:bodyPr/>
          <a:lstStyle>
            <a:lvl1pPr>
              <a:defRPr/>
            </a:lvl1pPr>
          </a:lstStyle>
          <a:p>
            <a:pPr>
              <a:defRPr/>
            </a:pPr>
            <a:fld id="{80589D8B-48C6-4135-A8A5-8AE42DAB1BBC}" type="slidenum">
              <a:rPr lang="ko-KR" altLang="en-US"/>
              <a:pPr>
                <a:defRPr/>
              </a:pPr>
              <a:t>‹#›</a:t>
            </a:fld>
            <a:endParaRPr lang="ko-KR" altLang="en-US"/>
          </a:p>
        </p:txBody>
      </p:sp>
    </p:spTree>
    <p:extLst>
      <p:ext uri="{BB962C8B-B14F-4D97-AF65-F5344CB8AC3E}">
        <p14:creationId xmlns:p14="http://schemas.microsoft.com/office/powerpoint/2010/main" val="101537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463"/>
            <a:ext cx="9144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 Click to edit Master title</a:t>
            </a:r>
            <a:endParaRPr lang="ko-KR"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1" hangingPunct="1">
              <a:spcBef>
                <a:spcPts val="0"/>
              </a:spcBef>
              <a:spcAft>
                <a:spcPts val="0"/>
              </a:spcAft>
              <a:defRPr sz="1200" smtClean="0">
                <a:solidFill>
                  <a:schemeClr val="tx1">
                    <a:tint val="75000"/>
                  </a:schemeClr>
                </a:solidFill>
                <a:latin typeface="+mn-lt"/>
                <a:ea typeface="+mn-ea"/>
              </a:defRPr>
            </a:lvl1pPr>
          </a:lstStyle>
          <a:p>
            <a:pPr>
              <a:defRPr/>
            </a:pPr>
            <a:fld id="{00D70285-410D-4F44-817F-15B785A1A6B1}" type="datetimeFigureOut">
              <a:rPr lang="ko-KR" altLang="en-US"/>
              <a:pPr>
                <a:defRPr/>
              </a:pPr>
              <a:t>2020-02-15</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1" hangingPunct="1">
              <a:spcBef>
                <a:spcPts val="0"/>
              </a:spcBef>
              <a:spcAft>
                <a:spcPts val="0"/>
              </a:spcAft>
              <a:defRPr sz="1200">
                <a:solidFill>
                  <a:schemeClr val="tx1">
                    <a:tint val="75000"/>
                  </a:schemeClr>
                </a:solidFill>
                <a:latin typeface="+mn-lt"/>
                <a:ea typeface="+mn-ea"/>
              </a:defRPr>
            </a:lvl1pPr>
          </a:lstStyle>
          <a:p>
            <a:pPr>
              <a:defRPr/>
            </a:pPr>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1" hangingPunct="1">
              <a:spcBef>
                <a:spcPts val="0"/>
              </a:spcBef>
              <a:spcAft>
                <a:spcPts val="0"/>
              </a:spcAft>
              <a:defRPr sz="1200" smtClean="0">
                <a:solidFill>
                  <a:schemeClr val="tx1">
                    <a:tint val="75000"/>
                  </a:schemeClr>
                </a:solidFill>
                <a:latin typeface="+mn-lt"/>
                <a:ea typeface="+mn-ea"/>
              </a:defRPr>
            </a:lvl1pPr>
          </a:lstStyle>
          <a:p>
            <a:pPr>
              <a:defRPr/>
            </a:pPr>
            <a:fld id="{A5E9896D-A975-47C3-BD0A-3C4FCE3A9CF8}"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1" eaLnBrk="1" fontAlgn="base" latinLnBrk="1" hangingPunct="1">
        <a:spcBef>
          <a:spcPct val="0"/>
        </a:spcBef>
        <a:spcAft>
          <a:spcPct val="0"/>
        </a:spcAft>
        <a:defRPr sz="4000" b="1" kern="1200">
          <a:solidFill>
            <a:schemeClr val="tx1"/>
          </a:solidFill>
          <a:latin typeface="Arial" pitchFamily="34" charset="0"/>
          <a:ea typeface="+mj-ea"/>
          <a:cs typeface="Arial" pitchFamily="34" charset="0"/>
        </a:defRPr>
      </a:lvl1pPr>
      <a:lvl2pPr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2pPr>
      <a:lvl3pPr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3pPr>
      <a:lvl4pPr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4pPr>
      <a:lvl5pPr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5pPr>
      <a:lvl6pPr marL="457200"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6pPr>
      <a:lvl7pPr marL="914400"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7pPr>
      <a:lvl8pPr marL="1371600"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8pPr>
      <a:lvl9pPr marL="1828800" algn="l" rtl="1" eaLnBrk="1" fontAlgn="base" latinLnBrk="1" hangingPunct="1">
        <a:spcBef>
          <a:spcPct val="0"/>
        </a:spcBef>
        <a:spcAft>
          <a:spcPct val="0"/>
        </a:spcAft>
        <a:defRPr sz="4000" b="1">
          <a:solidFill>
            <a:schemeClr val="tx1"/>
          </a:solidFill>
          <a:latin typeface="Arial" panose="020B0604020202020204" pitchFamily="34" charset="0"/>
          <a:ea typeface="맑은 고딕" panose="020B0503020000020004" pitchFamily="34" charset="-127"/>
          <a:cs typeface="Arial" panose="020B0604020202020204" pitchFamily="34" charset="0"/>
        </a:defRPr>
      </a:lvl9pPr>
    </p:titleStyle>
    <p:bodyStyle>
      <a:lvl1pPr marL="342900" indent="-342900" algn="r" rtl="1" eaLnBrk="1" fontAlgn="base" latinLnBrk="1"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1" fontAlgn="base" latinLnBrk="1"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1" fontAlgn="base" latinLnBrk="1"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1" fontAlgn="base" latinLnBrk="1"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1" fontAlgn="base" latinLnBrk="1"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r" defTabSz="914400" rtl="1" eaLnBrk="1" latinLnBrk="1" hangingPunct="1">
        <a:defRPr sz="1800" kern="1200">
          <a:solidFill>
            <a:schemeClr val="tx1"/>
          </a:solidFill>
          <a:latin typeface="+mn-lt"/>
          <a:ea typeface="+mn-ea"/>
          <a:cs typeface="+mn-cs"/>
        </a:defRPr>
      </a:lvl1pPr>
      <a:lvl2pPr marL="457200" algn="r" defTabSz="914400" rtl="1" eaLnBrk="1" latinLnBrk="1" hangingPunct="1">
        <a:defRPr sz="1800" kern="1200">
          <a:solidFill>
            <a:schemeClr val="tx1"/>
          </a:solidFill>
          <a:latin typeface="+mn-lt"/>
          <a:ea typeface="+mn-ea"/>
          <a:cs typeface="+mn-cs"/>
        </a:defRPr>
      </a:lvl2pPr>
      <a:lvl3pPr marL="914400" algn="r" defTabSz="914400" rtl="1" eaLnBrk="1" latinLnBrk="1" hangingPunct="1">
        <a:defRPr sz="1800" kern="1200">
          <a:solidFill>
            <a:schemeClr val="tx1"/>
          </a:solidFill>
          <a:latin typeface="+mn-lt"/>
          <a:ea typeface="+mn-ea"/>
          <a:cs typeface="+mn-cs"/>
        </a:defRPr>
      </a:lvl3pPr>
      <a:lvl4pPr marL="1371600" algn="r" defTabSz="914400" rtl="1" eaLnBrk="1" latinLnBrk="1" hangingPunct="1">
        <a:defRPr sz="1800" kern="1200">
          <a:solidFill>
            <a:schemeClr val="tx1"/>
          </a:solidFill>
          <a:latin typeface="+mn-lt"/>
          <a:ea typeface="+mn-ea"/>
          <a:cs typeface="+mn-cs"/>
        </a:defRPr>
      </a:lvl4pPr>
      <a:lvl5pPr marL="1828800" algn="r" defTabSz="914400" rtl="1" eaLnBrk="1" latinLnBrk="1" hangingPunct="1">
        <a:defRPr sz="1800" kern="1200">
          <a:solidFill>
            <a:schemeClr val="tx1"/>
          </a:solidFill>
          <a:latin typeface="+mn-lt"/>
          <a:ea typeface="+mn-ea"/>
          <a:cs typeface="+mn-cs"/>
        </a:defRPr>
      </a:lvl5pPr>
      <a:lvl6pPr marL="2286000" algn="r" defTabSz="914400" rtl="1" eaLnBrk="1" latinLnBrk="1" hangingPunct="1">
        <a:defRPr sz="1800" kern="1200">
          <a:solidFill>
            <a:schemeClr val="tx1"/>
          </a:solidFill>
          <a:latin typeface="+mn-lt"/>
          <a:ea typeface="+mn-ea"/>
          <a:cs typeface="+mn-cs"/>
        </a:defRPr>
      </a:lvl6pPr>
      <a:lvl7pPr marL="2743200" algn="r" defTabSz="914400" rtl="1" eaLnBrk="1" latinLnBrk="1" hangingPunct="1">
        <a:defRPr sz="1800" kern="1200">
          <a:solidFill>
            <a:schemeClr val="tx1"/>
          </a:solidFill>
          <a:latin typeface="+mn-lt"/>
          <a:ea typeface="+mn-ea"/>
          <a:cs typeface="+mn-cs"/>
        </a:defRPr>
      </a:lvl7pPr>
      <a:lvl8pPr marL="3200400" algn="r" defTabSz="914400" rtl="1" eaLnBrk="1" latinLnBrk="1" hangingPunct="1">
        <a:defRPr sz="1800" kern="1200">
          <a:solidFill>
            <a:schemeClr val="tx1"/>
          </a:solidFill>
          <a:latin typeface="+mn-lt"/>
          <a:ea typeface="+mn-ea"/>
          <a:cs typeface="+mn-cs"/>
        </a:defRPr>
      </a:lvl8pPr>
      <a:lvl9pPr marL="3657600" algn="r" defTabSz="914400" rtl="1"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عمومی</a:t>
            </a:r>
            <a:endPar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endParaRPr>
          </a:p>
        </p:txBody>
      </p:sp>
      <p:sp>
        <p:nvSpPr>
          <p:cNvPr id="8194" name="Rectangle 2"/>
          <p:cNvSpPr>
            <a:spLocks noChangeArrowheads="1"/>
          </p:cNvSpPr>
          <p:nvPr/>
        </p:nvSpPr>
        <p:spPr bwMode="auto">
          <a:xfrm>
            <a:off x="4929188" y="1646238"/>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سعه صدر و تحمل </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8-Point Star 20"/>
          <p:cNvSpPr/>
          <p:nvPr/>
        </p:nvSpPr>
        <p:spPr>
          <a:xfrm>
            <a:off x="8143900" y="1643050"/>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4</a:t>
            </a:r>
          </a:p>
        </p:txBody>
      </p:sp>
      <p:sp>
        <p:nvSpPr>
          <p:cNvPr id="8" name="Rectangle 7"/>
          <p:cNvSpPr>
            <a:spLocks noChangeArrowheads="1"/>
          </p:cNvSpPr>
          <p:nvPr/>
        </p:nvSpPr>
        <p:spPr bwMode="auto">
          <a:xfrm>
            <a:off x="428625" y="4327525"/>
            <a:ext cx="85010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a:t>
            </a:r>
          </a:p>
          <a:p>
            <a:pPr algn="ctr" rtl="1" eaLnBrk="1" hangingPunct="1"/>
            <a:endParaRPr lang="fa-IR" sz="2000">
              <a:cs typeface="B Zar" panose="00000400000000000000" pitchFamily="2" charset="-78"/>
            </a:endParaRPr>
          </a:p>
          <a:p>
            <a:pPr algn="ctr" rtl="1" eaLnBrk="1" hangingPunct="1"/>
            <a:r>
              <a:rPr lang="fa-IR" sz="2400" b="1">
                <a:solidFill>
                  <a:srgbClr val="008000"/>
                </a:solidFill>
                <a:cs typeface="B Zar" panose="00000400000000000000" pitchFamily="2" charset="-78"/>
              </a:rPr>
              <a:t>راه حق گرفتاری دارد، هر راه حقی مشکلات دارد، شیاطین نشسته سر راه حق که مردم را منحرف کنند، مال حالا نیست زمان پیغمبر هم همین طور بود آنها هم از دوستان مخالفت می­دیدند</a:t>
            </a:r>
          </a:p>
        </p:txBody>
      </p:sp>
      <p:sp>
        <p:nvSpPr>
          <p:cNvPr id="27649" name="Rectangle 1"/>
          <p:cNvSpPr>
            <a:spLocks noChangeArrowheads="1"/>
          </p:cNvSpPr>
          <p:nvPr/>
        </p:nvSpPr>
        <p:spPr bwMode="auto">
          <a:xfrm>
            <a:off x="7880350" y="2500313"/>
            <a:ext cx="1192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از آنجا که انتخابات</a:t>
            </a:r>
            <a:endParaRPr lang="fa-IR" sz="3600">
              <a:solidFill>
                <a:srgbClr val="002060"/>
              </a:solidFill>
              <a:latin typeface="Arial" panose="020B0604020202020204" pitchFamily="34" charset="0"/>
              <a:ea typeface="Times New Roman" panose="02020603050405020304" pitchFamily="18" charset="0"/>
            </a:endParaRPr>
          </a:p>
        </p:txBody>
      </p:sp>
      <p:sp>
        <p:nvSpPr>
          <p:cNvPr id="9" name="Right Brace 8"/>
          <p:cNvSpPr/>
          <p:nvPr/>
        </p:nvSpPr>
        <p:spPr>
          <a:xfrm>
            <a:off x="7715250" y="2071688"/>
            <a:ext cx="428625" cy="2071687"/>
          </a:xfrm>
          <a:prstGeom prst="rightBrace">
            <a:avLst>
              <a:gd name="adj1" fmla="val 35503"/>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10" name="&quot;No&quot; Symbol 9"/>
          <p:cNvSpPr/>
          <p:nvPr/>
        </p:nvSpPr>
        <p:spPr>
          <a:xfrm>
            <a:off x="7500958" y="2214554"/>
            <a:ext cx="357190" cy="285752"/>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11" name="Rectangle 10"/>
          <p:cNvSpPr>
            <a:spLocks noChangeArrowheads="1"/>
          </p:cNvSpPr>
          <p:nvPr/>
        </p:nvSpPr>
        <p:spPr bwMode="auto">
          <a:xfrm>
            <a:off x="3214688" y="21431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a:cs typeface="B Zar" panose="00000400000000000000" pitchFamily="2" charset="-78"/>
              </a:rPr>
              <a:t>در یک مقطع زمانی خاص صورت می گیرد.</a:t>
            </a:r>
          </a:p>
        </p:txBody>
      </p:sp>
      <p:sp>
        <p:nvSpPr>
          <p:cNvPr id="12" name="&quot;No&quot; Symbol 11"/>
          <p:cNvSpPr/>
          <p:nvPr/>
        </p:nvSpPr>
        <p:spPr>
          <a:xfrm>
            <a:off x="7500958" y="2681583"/>
            <a:ext cx="357190" cy="285752"/>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13" name="Rectangle 12"/>
          <p:cNvSpPr>
            <a:spLocks noChangeArrowheads="1"/>
          </p:cNvSpPr>
          <p:nvPr/>
        </p:nvSpPr>
        <p:spPr bwMode="auto">
          <a:xfrm>
            <a:off x="1606550" y="2609850"/>
            <a:ext cx="582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a:cs typeface="B Zar" panose="00000400000000000000" pitchFamily="2" charset="-78"/>
              </a:rPr>
              <a:t>انبوهی از کارها و مجموعه ای از وظایف به سراغ افراد می آید.</a:t>
            </a:r>
          </a:p>
        </p:txBody>
      </p:sp>
      <p:sp>
        <p:nvSpPr>
          <p:cNvPr id="14" name="&quot;No&quot; Symbol 13"/>
          <p:cNvSpPr/>
          <p:nvPr/>
        </p:nvSpPr>
        <p:spPr>
          <a:xfrm>
            <a:off x="7500958" y="3181649"/>
            <a:ext cx="357190" cy="285752"/>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15" name="Rectangle 14"/>
          <p:cNvSpPr>
            <a:spLocks noChangeArrowheads="1"/>
          </p:cNvSpPr>
          <p:nvPr/>
        </p:nvSpPr>
        <p:spPr bwMode="auto">
          <a:xfrm>
            <a:off x="3722688" y="3109913"/>
            <a:ext cx="377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a:cs typeface="B Zar" panose="00000400000000000000" pitchFamily="2" charset="-78"/>
              </a:rPr>
              <a:t>دشمنان نیز از قبل در تدارک توطئه بوده</a:t>
            </a:r>
          </a:p>
        </p:txBody>
      </p:sp>
      <p:sp>
        <p:nvSpPr>
          <p:cNvPr id="16" name="&quot;No&quot; Symbol 15"/>
          <p:cNvSpPr/>
          <p:nvPr/>
        </p:nvSpPr>
        <p:spPr>
          <a:xfrm>
            <a:off x="7493343" y="3681715"/>
            <a:ext cx="357190" cy="285752"/>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17" name="Rectangle 16"/>
          <p:cNvSpPr>
            <a:spLocks noChangeArrowheads="1"/>
          </p:cNvSpPr>
          <p:nvPr/>
        </p:nvSpPr>
        <p:spPr bwMode="auto">
          <a:xfrm>
            <a:off x="3294063" y="3609975"/>
            <a:ext cx="414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a:cs typeface="B Zar" panose="00000400000000000000" pitchFamily="2" charset="-78"/>
              </a:rPr>
              <a:t>برخی دوستان سطحی‌نگر یا غافل هم هستند.</a:t>
            </a:r>
          </a:p>
        </p:txBody>
      </p:sp>
      <p:sp>
        <p:nvSpPr>
          <p:cNvPr id="18" name="Rectangle 17"/>
          <p:cNvSpPr>
            <a:spLocks noChangeArrowheads="1"/>
          </p:cNvSpPr>
          <p:nvPr/>
        </p:nvSpPr>
        <p:spPr bwMode="auto">
          <a:xfrm>
            <a:off x="0" y="2130425"/>
            <a:ext cx="13573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a:cs typeface="B Zar" panose="00000400000000000000" pitchFamily="2" charset="-78"/>
              </a:rPr>
              <a:t>موجب می شود تا تمامی عناصر انتخابات از سعه صدر و تحمل بالایی </a:t>
            </a:r>
          </a:p>
          <a:p>
            <a:pPr algn="ctr" rtl="1" eaLnBrk="1" hangingPunct="1"/>
            <a:r>
              <a:rPr lang="fa-IR" sz="2000">
                <a:cs typeface="B Zar" panose="00000400000000000000" pitchFamily="2" charset="-78"/>
              </a:rPr>
              <a:t>برخوردار باشند </a:t>
            </a:r>
          </a:p>
        </p:txBody>
      </p:sp>
      <p:sp>
        <p:nvSpPr>
          <p:cNvPr id="19" name="Right Brace 18"/>
          <p:cNvSpPr/>
          <p:nvPr/>
        </p:nvSpPr>
        <p:spPr>
          <a:xfrm flipH="1">
            <a:off x="1428750" y="2071688"/>
            <a:ext cx="428625" cy="2071687"/>
          </a:xfrm>
          <a:prstGeom prst="rightBrace">
            <a:avLst>
              <a:gd name="adj1" fmla="val 35503"/>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20" name="Rectangle 19"/>
          <p:cNvSpPr>
            <a:spLocks noChangeArrowheads="1"/>
          </p:cNvSpPr>
          <p:nvPr/>
        </p:nvSpPr>
        <p:spPr bwMode="auto">
          <a:xfrm>
            <a:off x="428625" y="4357688"/>
            <a:ext cx="85010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قرآن کریم خطاب به پیامبر(ص)</a:t>
            </a:r>
          </a:p>
          <a:p>
            <a:pPr algn="ctr" rtl="1" eaLnBrk="1" hangingPunct="1"/>
            <a:endParaRPr lang="fa-IR" sz="2000">
              <a:cs typeface="B Zar" panose="00000400000000000000" pitchFamily="2" charset="-78"/>
            </a:endParaRPr>
          </a:p>
          <a:p>
            <a:pPr algn="ctr" rtl="1" eaLnBrk="1" hangingPunct="1"/>
            <a:r>
              <a:rPr lang="fa-IR" sz="2400" b="1">
                <a:solidFill>
                  <a:srgbClr val="008000"/>
                </a:solidFill>
                <a:cs typeface="B Zar" panose="00000400000000000000" pitchFamily="2" charset="-78"/>
              </a:rPr>
              <a:t>فاستقم کما امرت و من تاب معک </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cs typeface="B Zar" panose="00000400000000000000" pitchFamily="2" charset="-78"/>
              </a:rPr>
              <a:t>ای پیامبر آن چنان که امر شده‌ای استقامت ورز و کسانی که با تو هستند نیز باید اینگونه باشند. در هر صورت همراهی همگان در اینگونه موارد بسیار مهم است.</a:t>
            </a:r>
            <a:r>
              <a:rPr lang="fa-IR" sz="2400" b="1">
                <a:solidFill>
                  <a:srgbClr val="002060"/>
                </a:solidFill>
                <a:cs typeface="B Zar" panose="00000400000000000000" pitchFamily="2" charset="-78"/>
              </a:rPr>
              <a:t>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Effect transition="in" filter="fade">
                                      <p:cBhvr>
                                        <p:cTn id="15" dur="2000"/>
                                        <p:tgtEl>
                                          <p:spTgt spid="21"/>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2000" fill="hold"/>
                                        <p:tgtEl>
                                          <p:spTgt spid="8194"/>
                                        </p:tgtEl>
                                        <p:attrNameLst>
                                          <p:attrName>ppt_w</p:attrName>
                                        </p:attrNameLst>
                                      </p:cBhvr>
                                      <p:tavLst>
                                        <p:tav tm="0">
                                          <p:val>
                                            <p:fltVal val="0"/>
                                          </p:val>
                                        </p:tav>
                                        <p:tav tm="100000">
                                          <p:val>
                                            <p:strVal val="#ppt_w"/>
                                          </p:val>
                                        </p:tav>
                                      </p:tavLst>
                                    </p:anim>
                                    <p:anim calcmode="lin" valueType="num">
                                      <p:cBhvr>
                                        <p:cTn id="20" dur="2000" fill="hold"/>
                                        <p:tgtEl>
                                          <p:spTgt spid="8194"/>
                                        </p:tgtEl>
                                        <p:attrNameLst>
                                          <p:attrName>ppt_h</p:attrName>
                                        </p:attrNameLst>
                                      </p:cBhvr>
                                      <p:tavLst>
                                        <p:tav tm="0">
                                          <p:val>
                                            <p:fltVal val="0"/>
                                          </p:val>
                                        </p:tav>
                                        <p:tav tm="100000">
                                          <p:val>
                                            <p:strVal val="#ppt_h"/>
                                          </p:val>
                                        </p:tav>
                                      </p:tavLst>
                                    </p:anim>
                                    <p:animEffect transition="in" filter="fade">
                                      <p:cBhvr>
                                        <p:cTn id="21" dur="2000"/>
                                        <p:tgtEl>
                                          <p:spTgt spid="8194"/>
                                        </p:tgtEl>
                                      </p:cBhvr>
                                    </p:animEffect>
                                  </p:childTnLst>
                                </p:cTn>
                              </p:par>
                            </p:childTnLst>
                          </p:cTn>
                        </p:par>
                        <p:par>
                          <p:cTn id="22" fill="hold" nodeType="afterGroup">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27649"/>
                                        </p:tgtEl>
                                        <p:attrNameLst>
                                          <p:attrName>style.visibility</p:attrName>
                                        </p:attrNameLst>
                                      </p:cBhvr>
                                      <p:to>
                                        <p:strVal val="visible"/>
                                      </p:to>
                                    </p:set>
                                    <p:anim calcmode="lin" valueType="num">
                                      <p:cBhvr>
                                        <p:cTn id="25" dur="2000" fill="hold"/>
                                        <p:tgtEl>
                                          <p:spTgt spid="27649"/>
                                        </p:tgtEl>
                                        <p:attrNameLst>
                                          <p:attrName>ppt_w</p:attrName>
                                        </p:attrNameLst>
                                      </p:cBhvr>
                                      <p:tavLst>
                                        <p:tav tm="0">
                                          <p:val>
                                            <p:fltVal val="0"/>
                                          </p:val>
                                        </p:tav>
                                        <p:tav tm="100000">
                                          <p:val>
                                            <p:strVal val="#ppt_w"/>
                                          </p:val>
                                        </p:tav>
                                      </p:tavLst>
                                    </p:anim>
                                    <p:anim calcmode="lin" valueType="num">
                                      <p:cBhvr>
                                        <p:cTn id="26" dur="2000" fill="hold"/>
                                        <p:tgtEl>
                                          <p:spTgt spid="27649"/>
                                        </p:tgtEl>
                                        <p:attrNameLst>
                                          <p:attrName>ppt_h</p:attrName>
                                        </p:attrNameLst>
                                      </p:cBhvr>
                                      <p:tavLst>
                                        <p:tav tm="0">
                                          <p:val>
                                            <p:fltVal val="0"/>
                                          </p:val>
                                        </p:tav>
                                        <p:tav tm="100000">
                                          <p:val>
                                            <p:strVal val="#ppt_h"/>
                                          </p:val>
                                        </p:tav>
                                      </p:tavLst>
                                    </p:anim>
                                    <p:animEffect transition="in" filter="fade">
                                      <p:cBhvr>
                                        <p:cTn id="27" dur="2000"/>
                                        <p:tgtEl>
                                          <p:spTgt spid="27649"/>
                                        </p:tgtEl>
                                      </p:cBhvr>
                                    </p:animEffect>
                                  </p:childTnLst>
                                </p:cTn>
                              </p:par>
                            </p:childTnLst>
                          </p:cTn>
                        </p:par>
                        <p:par>
                          <p:cTn id="28" fill="hold" nodeType="afterGroup">
                            <p:stCondLst>
                              <p:cond delay="8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2000"/>
                                        <p:tgtEl>
                                          <p:spTgt spid="9"/>
                                        </p:tgtEl>
                                      </p:cBhvr>
                                    </p:animEffect>
                                  </p:childTnLst>
                                </p:cTn>
                              </p:par>
                            </p:childTnLst>
                          </p:cTn>
                        </p:par>
                        <p:par>
                          <p:cTn id="32" fill="hold" nodeType="afterGroup">
                            <p:stCondLst>
                              <p:cond delay="10000"/>
                            </p:stCondLst>
                            <p:childTnLst>
                              <p:par>
                                <p:cTn id="33" presetID="53"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childTnLst>
                          </p:cTn>
                        </p:par>
                        <p:par>
                          <p:cTn id="38" fill="hold" nodeType="afterGroup">
                            <p:stCondLst>
                              <p:cond delay="12000"/>
                            </p:stCondLst>
                            <p:childTnLst>
                              <p:par>
                                <p:cTn id="39" presetID="53"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000" fill="hold"/>
                                        <p:tgtEl>
                                          <p:spTgt spid="11"/>
                                        </p:tgtEl>
                                        <p:attrNameLst>
                                          <p:attrName>ppt_w</p:attrName>
                                        </p:attrNameLst>
                                      </p:cBhvr>
                                      <p:tavLst>
                                        <p:tav tm="0">
                                          <p:val>
                                            <p:fltVal val="0"/>
                                          </p:val>
                                        </p:tav>
                                        <p:tav tm="100000">
                                          <p:val>
                                            <p:strVal val="#ppt_w"/>
                                          </p:val>
                                        </p:tav>
                                      </p:tavLst>
                                    </p:anim>
                                    <p:anim calcmode="lin" valueType="num">
                                      <p:cBhvr>
                                        <p:cTn id="42" dur="2000" fill="hold"/>
                                        <p:tgtEl>
                                          <p:spTgt spid="11"/>
                                        </p:tgtEl>
                                        <p:attrNameLst>
                                          <p:attrName>ppt_h</p:attrName>
                                        </p:attrNameLst>
                                      </p:cBhvr>
                                      <p:tavLst>
                                        <p:tav tm="0">
                                          <p:val>
                                            <p:fltVal val="0"/>
                                          </p:val>
                                        </p:tav>
                                        <p:tav tm="100000">
                                          <p:val>
                                            <p:strVal val="#ppt_h"/>
                                          </p:val>
                                        </p:tav>
                                      </p:tavLst>
                                    </p:anim>
                                    <p:animEffect transition="in" filter="fade">
                                      <p:cBhvr>
                                        <p:cTn id="43" dur="2000"/>
                                        <p:tgtEl>
                                          <p:spTgt spid="11"/>
                                        </p:tgtEl>
                                      </p:cBhvr>
                                    </p:animEffect>
                                  </p:childTnLst>
                                </p:cTn>
                              </p:par>
                            </p:childTnLst>
                          </p:cTn>
                        </p:par>
                        <p:par>
                          <p:cTn id="44" fill="hold" nodeType="afterGroup">
                            <p:stCondLst>
                              <p:cond delay="14000"/>
                            </p:stCondLst>
                            <p:childTnLst>
                              <p:par>
                                <p:cTn id="45" presetID="53"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000" fill="hold"/>
                                        <p:tgtEl>
                                          <p:spTgt spid="12"/>
                                        </p:tgtEl>
                                        <p:attrNameLst>
                                          <p:attrName>ppt_w</p:attrName>
                                        </p:attrNameLst>
                                      </p:cBhvr>
                                      <p:tavLst>
                                        <p:tav tm="0">
                                          <p:val>
                                            <p:fltVal val="0"/>
                                          </p:val>
                                        </p:tav>
                                        <p:tav tm="100000">
                                          <p:val>
                                            <p:strVal val="#ppt_w"/>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Effect transition="in" filter="fade">
                                      <p:cBhvr>
                                        <p:cTn id="49" dur="2000"/>
                                        <p:tgtEl>
                                          <p:spTgt spid="12"/>
                                        </p:tgtEl>
                                      </p:cBhvr>
                                    </p:animEffect>
                                  </p:childTnLst>
                                </p:cTn>
                              </p:par>
                            </p:childTnLst>
                          </p:cTn>
                        </p:par>
                        <p:par>
                          <p:cTn id="50" fill="hold" nodeType="afterGroup">
                            <p:stCondLst>
                              <p:cond delay="16000"/>
                            </p:stCondLst>
                            <p:childTnLst>
                              <p:par>
                                <p:cTn id="51" presetID="53"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2000" fill="hold"/>
                                        <p:tgtEl>
                                          <p:spTgt spid="13"/>
                                        </p:tgtEl>
                                        <p:attrNameLst>
                                          <p:attrName>ppt_w</p:attrName>
                                        </p:attrNameLst>
                                      </p:cBhvr>
                                      <p:tavLst>
                                        <p:tav tm="0">
                                          <p:val>
                                            <p:fltVal val="0"/>
                                          </p:val>
                                        </p:tav>
                                        <p:tav tm="100000">
                                          <p:val>
                                            <p:strVal val="#ppt_w"/>
                                          </p:val>
                                        </p:tav>
                                      </p:tavLst>
                                    </p:anim>
                                    <p:anim calcmode="lin" valueType="num">
                                      <p:cBhvr>
                                        <p:cTn id="54" dur="2000" fill="hold"/>
                                        <p:tgtEl>
                                          <p:spTgt spid="13"/>
                                        </p:tgtEl>
                                        <p:attrNameLst>
                                          <p:attrName>ppt_h</p:attrName>
                                        </p:attrNameLst>
                                      </p:cBhvr>
                                      <p:tavLst>
                                        <p:tav tm="0">
                                          <p:val>
                                            <p:fltVal val="0"/>
                                          </p:val>
                                        </p:tav>
                                        <p:tav tm="100000">
                                          <p:val>
                                            <p:strVal val="#ppt_h"/>
                                          </p:val>
                                        </p:tav>
                                      </p:tavLst>
                                    </p:anim>
                                    <p:animEffect transition="in" filter="fade">
                                      <p:cBhvr>
                                        <p:cTn id="55" dur="2000"/>
                                        <p:tgtEl>
                                          <p:spTgt spid="13"/>
                                        </p:tgtEl>
                                      </p:cBhvr>
                                    </p:animEffect>
                                  </p:childTnLst>
                                </p:cTn>
                              </p:par>
                            </p:childTnLst>
                          </p:cTn>
                        </p:par>
                        <p:par>
                          <p:cTn id="56" fill="hold" nodeType="afterGroup">
                            <p:stCondLst>
                              <p:cond delay="18000"/>
                            </p:stCondLst>
                            <p:childTnLst>
                              <p:par>
                                <p:cTn id="57" presetID="53"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000" fill="hold"/>
                                        <p:tgtEl>
                                          <p:spTgt spid="14"/>
                                        </p:tgtEl>
                                        <p:attrNameLst>
                                          <p:attrName>ppt_w</p:attrName>
                                        </p:attrNameLst>
                                      </p:cBhvr>
                                      <p:tavLst>
                                        <p:tav tm="0">
                                          <p:val>
                                            <p:fltVal val="0"/>
                                          </p:val>
                                        </p:tav>
                                        <p:tav tm="100000">
                                          <p:val>
                                            <p:strVal val="#ppt_w"/>
                                          </p:val>
                                        </p:tav>
                                      </p:tavLst>
                                    </p:anim>
                                    <p:anim calcmode="lin" valueType="num">
                                      <p:cBhvr>
                                        <p:cTn id="60" dur="2000" fill="hold"/>
                                        <p:tgtEl>
                                          <p:spTgt spid="14"/>
                                        </p:tgtEl>
                                        <p:attrNameLst>
                                          <p:attrName>ppt_h</p:attrName>
                                        </p:attrNameLst>
                                      </p:cBhvr>
                                      <p:tavLst>
                                        <p:tav tm="0">
                                          <p:val>
                                            <p:fltVal val="0"/>
                                          </p:val>
                                        </p:tav>
                                        <p:tav tm="100000">
                                          <p:val>
                                            <p:strVal val="#ppt_h"/>
                                          </p:val>
                                        </p:tav>
                                      </p:tavLst>
                                    </p:anim>
                                    <p:animEffect transition="in" filter="fade">
                                      <p:cBhvr>
                                        <p:cTn id="61" dur="2000"/>
                                        <p:tgtEl>
                                          <p:spTgt spid="14"/>
                                        </p:tgtEl>
                                      </p:cBhvr>
                                    </p:animEffect>
                                  </p:childTnLst>
                                </p:cTn>
                              </p:par>
                            </p:childTnLst>
                          </p:cTn>
                        </p:par>
                        <p:par>
                          <p:cTn id="62" fill="hold" nodeType="afterGroup">
                            <p:stCondLst>
                              <p:cond delay="20000"/>
                            </p:stCondLst>
                            <p:childTnLst>
                              <p:par>
                                <p:cTn id="63" presetID="53"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000" fill="hold"/>
                                        <p:tgtEl>
                                          <p:spTgt spid="15"/>
                                        </p:tgtEl>
                                        <p:attrNameLst>
                                          <p:attrName>ppt_w</p:attrName>
                                        </p:attrNameLst>
                                      </p:cBhvr>
                                      <p:tavLst>
                                        <p:tav tm="0">
                                          <p:val>
                                            <p:fltVal val="0"/>
                                          </p:val>
                                        </p:tav>
                                        <p:tav tm="100000">
                                          <p:val>
                                            <p:strVal val="#ppt_w"/>
                                          </p:val>
                                        </p:tav>
                                      </p:tavLst>
                                    </p:anim>
                                    <p:anim calcmode="lin" valueType="num">
                                      <p:cBhvr>
                                        <p:cTn id="66" dur="2000" fill="hold"/>
                                        <p:tgtEl>
                                          <p:spTgt spid="15"/>
                                        </p:tgtEl>
                                        <p:attrNameLst>
                                          <p:attrName>ppt_h</p:attrName>
                                        </p:attrNameLst>
                                      </p:cBhvr>
                                      <p:tavLst>
                                        <p:tav tm="0">
                                          <p:val>
                                            <p:fltVal val="0"/>
                                          </p:val>
                                        </p:tav>
                                        <p:tav tm="100000">
                                          <p:val>
                                            <p:strVal val="#ppt_h"/>
                                          </p:val>
                                        </p:tav>
                                      </p:tavLst>
                                    </p:anim>
                                    <p:animEffect transition="in" filter="fade">
                                      <p:cBhvr>
                                        <p:cTn id="67" dur="2000"/>
                                        <p:tgtEl>
                                          <p:spTgt spid="15"/>
                                        </p:tgtEl>
                                      </p:cBhvr>
                                    </p:animEffect>
                                  </p:childTnLst>
                                </p:cTn>
                              </p:par>
                            </p:childTnLst>
                          </p:cTn>
                        </p:par>
                        <p:par>
                          <p:cTn id="68" fill="hold" nodeType="afterGroup">
                            <p:stCondLst>
                              <p:cond delay="22000"/>
                            </p:stCondLst>
                            <p:childTnLst>
                              <p:par>
                                <p:cTn id="69" presetID="53"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2000" fill="hold"/>
                                        <p:tgtEl>
                                          <p:spTgt spid="16"/>
                                        </p:tgtEl>
                                        <p:attrNameLst>
                                          <p:attrName>ppt_w</p:attrName>
                                        </p:attrNameLst>
                                      </p:cBhvr>
                                      <p:tavLst>
                                        <p:tav tm="0">
                                          <p:val>
                                            <p:fltVal val="0"/>
                                          </p:val>
                                        </p:tav>
                                        <p:tav tm="100000">
                                          <p:val>
                                            <p:strVal val="#ppt_w"/>
                                          </p:val>
                                        </p:tav>
                                      </p:tavLst>
                                    </p:anim>
                                    <p:anim calcmode="lin" valueType="num">
                                      <p:cBhvr>
                                        <p:cTn id="72" dur="2000" fill="hold"/>
                                        <p:tgtEl>
                                          <p:spTgt spid="16"/>
                                        </p:tgtEl>
                                        <p:attrNameLst>
                                          <p:attrName>ppt_h</p:attrName>
                                        </p:attrNameLst>
                                      </p:cBhvr>
                                      <p:tavLst>
                                        <p:tav tm="0">
                                          <p:val>
                                            <p:fltVal val="0"/>
                                          </p:val>
                                        </p:tav>
                                        <p:tav tm="100000">
                                          <p:val>
                                            <p:strVal val="#ppt_h"/>
                                          </p:val>
                                        </p:tav>
                                      </p:tavLst>
                                    </p:anim>
                                    <p:animEffect transition="in" filter="fade">
                                      <p:cBhvr>
                                        <p:cTn id="73" dur="2000"/>
                                        <p:tgtEl>
                                          <p:spTgt spid="16"/>
                                        </p:tgtEl>
                                      </p:cBhvr>
                                    </p:animEffect>
                                  </p:childTnLst>
                                </p:cTn>
                              </p:par>
                            </p:childTnLst>
                          </p:cTn>
                        </p:par>
                        <p:par>
                          <p:cTn id="74" fill="hold" nodeType="afterGroup">
                            <p:stCondLst>
                              <p:cond delay="24000"/>
                            </p:stCondLst>
                            <p:childTnLst>
                              <p:par>
                                <p:cTn id="75" presetID="53"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2000" fill="hold"/>
                                        <p:tgtEl>
                                          <p:spTgt spid="17"/>
                                        </p:tgtEl>
                                        <p:attrNameLst>
                                          <p:attrName>ppt_w</p:attrName>
                                        </p:attrNameLst>
                                      </p:cBhvr>
                                      <p:tavLst>
                                        <p:tav tm="0">
                                          <p:val>
                                            <p:fltVal val="0"/>
                                          </p:val>
                                        </p:tav>
                                        <p:tav tm="100000">
                                          <p:val>
                                            <p:strVal val="#ppt_w"/>
                                          </p:val>
                                        </p:tav>
                                      </p:tavLst>
                                    </p:anim>
                                    <p:anim calcmode="lin" valueType="num">
                                      <p:cBhvr>
                                        <p:cTn id="78" dur="2000" fill="hold"/>
                                        <p:tgtEl>
                                          <p:spTgt spid="17"/>
                                        </p:tgtEl>
                                        <p:attrNameLst>
                                          <p:attrName>ppt_h</p:attrName>
                                        </p:attrNameLst>
                                      </p:cBhvr>
                                      <p:tavLst>
                                        <p:tav tm="0">
                                          <p:val>
                                            <p:fltVal val="0"/>
                                          </p:val>
                                        </p:tav>
                                        <p:tav tm="100000">
                                          <p:val>
                                            <p:strVal val="#ppt_h"/>
                                          </p:val>
                                        </p:tav>
                                      </p:tavLst>
                                    </p:anim>
                                    <p:animEffect transition="in" filter="fade">
                                      <p:cBhvr>
                                        <p:cTn id="79" dur="2000"/>
                                        <p:tgtEl>
                                          <p:spTgt spid="17"/>
                                        </p:tgtEl>
                                      </p:cBhvr>
                                    </p:animEffect>
                                  </p:childTnLst>
                                </p:cTn>
                              </p:par>
                            </p:childTnLst>
                          </p:cTn>
                        </p:par>
                        <p:par>
                          <p:cTn id="80" fill="hold" nodeType="afterGroup">
                            <p:stCondLst>
                              <p:cond delay="26000"/>
                            </p:stCondLst>
                            <p:childTnLst>
                              <p:par>
                                <p:cTn id="81" presetID="22" presetClass="entr" presetSubtype="1"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up)">
                                      <p:cBhvr>
                                        <p:cTn id="83" dur="2000"/>
                                        <p:tgtEl>
                                          <p:spTgt spid="19"/>
                                        </p:tgtEl>
                                      </p:cBhvr>
                                    </p:animEffect>
                                  </p:childTnLst>
                                </p:cTn>
                              </p:par>
                            </p:childTnLst>
                          </p:cTn>
                        </p:par>
                        <p:par>
                          <p:cTn id="84" fill="hold" nodeType="afterGroup">
                            <p:stCondLst>
                              <p:cond delay="28000"/>
                            </p:stCondLst>
                            <p:childTnLst>
                              <p:par>
                                <p:cTn id="85" presetID="53"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2000" fill="hold"/>
                                        <p:tgtEl>
                                          <p:spTgt spid="18"/>
                                        </p:tgtEl>
                                        <p:attrNameLst>
                                          <p:attrName>ppt_w</p:attrName>
                                        </p:attrNameLst>
                                      </p:cBhvr>
                                      <p:tavLst>
                                        <p:tav tm="0">
                                          <p:val>
                                            <p:fltVal val="0"/>
                                          </p:val>
                                        </p:tav>
                                        <p:tav tm="100000">
                                          <p:val>
                                            <p:strVal val="#ppt_w"/>
                                          </p:val>
                                        </p:tav>
                                      </p:tavLst>
                                    </p:anim>
                                    <p:anim calcmode="lin" valueType="num">
                                      <p:cBhvr>
                                        <p:cTn id="88" dur="2000" fill="hold"/>
                                        <p:tgtEl>
                                          <p:spTgt spid="18"/>
                                        </p:tgtEl>
                                        <p:attrNameLst>
                                          <p:attrName>ppt_h</p:attrName>
                                        </p:attrNameLst>
                                      </p:cBhvr>
                                      <p:tavLst>
                                        <p:tav tm="0">
                                          <p:val>
                                            <p:fltVal val="0"/>
                                          </p:val>
                                        </p:tav>
                                        <p:tav tm="100000">
                                          <p:val>
                                            <p:strVal val="#ppt_h"/>
                                          </p:val>
                                        </p:tav>
                                      </p:tavLst>
                                    </p:anim>
                                    <p:animEffect transition="in" filter="fade">
                                      <p:cBhvr>
                                        <p:cTn id="89" dur="2000"/>
                                        <p:tgtEl>
                                          <p:spTgt spid="1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2000" fill="hold"/>
                                        <p:tgtEl>
                                          <p:spTgt spid="8"/>
                                        </p:tgtEl>
                                        <p:attrNameLst>
                                          <p:attrName>ppt_w</p:attrName>
                                        </p:attrNameLst>
                                      </p:cBhvr>
                                      <p:tavLst>
                                        <p:tav tm="0">
                                          <p:val>
                                            <p:fltVal val="0"/>
                                          </p:val>
                                        </p:tav>
                                        <p:tav tm="100000">
                                          <p:val>
                                            <p:strVal val="#ppt_w"/>
                                          </p:val>
                                        </p:tav>
                                      </p:tavLst>
                                    </p:anim>
                                    <p:anim calcmode="lin" valueType="num">
                                      <p:cBhvr>
                                        <p:cTn id="95" dur="2000" fill="hold"/>
                                        <p:tgtEl>
                                          <p:spTgt spid="8"/>
                                        </p:tgtEl>
                                        <p:attrNameLst>
                                          <p:attrName>ppt_h</p:attrName>
                                        </p:attrNameLst>
                                      </p:cBhvr>
                                      <p:tavLst>
                                        <p:tav tm="0">
                                          <p:val>
                                            <p:fltVal val="0"/>
                                          </p:val>
                                        </p:tav>
                                        <p:tav tm="100000">
                                          <p:val>
                                            <p:strVal val="#ppt_h"/>
                                          </p:val>
                                        </p:tav>
                                      </p:tavLst>
                                    </p:anim>
                                    <p:animEffect transition="in" filter="fade">
                                      <p:cBhvr>
                                        <p:cTn id="96" dur="2000"/>
                                        <p:tgtEl>
                                          <p:spTgt spid="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xit" presetSubtype="0" fill="hold" grpId="1" nodeType="clickEffect">
                                  <p:stCondLst>
                                    <p:cond delay="0"/>
                                  </p:stCondLst>
                                  <p:childTnLst>
                                    <p:anim calcmode="lin" valueType="num">
                                      <p:cBhvr>
                                        <p:cTn id="100" dur="500"/>
                                        <p:tgtEl>
                                          <p:spTgt spid="8"/>
                                        </p:tgtEl>
                                        <p:attrNameLst>
                                          <p:attrName>ppt_w</p:attrName>
                                        </p:attrNameLst>
                                      </p:cBhvr>
                                      <p:tavLst>
                                        <p:tav tm="0">
                                          <p:val>
                                            <p:strVal val="ppt_w"/>
                                          </p:val>
                                        </p:tav>
                                        <p:tav tm="100000">
                                          <p:val>
                                            <p:fltVal val="0"/>
                                          </p:val>
                                        </p:tav>
                                      </p:tavLst>
                                    </p:anim>
                                    <p:anim calcmode="lin" valueType="num">
                                      <p:cBhvr>
                                        <p:cTn id="101" dur="500"/>
                                        <p:tgtEl>
                                          <p:spTgt spid="8"/>
                                        </p:tgtEl>
                                        <p:attrNameLst>
                                          <p:attrName>ppt_h</p:attrName>
                                        </p:attrNameLst>
                                      </p:cBhvr>
                                      <p:tavLst>
                                        <p:tav tm="0">
                                          <p:val>
                                            <p:strVal val="ppt_h"/>
                                          </p:val>
                                        </p:tav>
                                        <p:tav tm="100000">
                                          <p:val>
                                            <p:fltVal val="0"/>
                                          </p:val>
                                        </p:tav>
                                      </p:tavLst>
                                    </p:anim>
                                    <p:animEffect transition="out" filter="fade">
                                      <p:cBhvr>
                                        <p:cTn id="102" dur="500"/>
                                        <p:tgtEl>
                                          <p:spTgt spid="8"/>
                                        </p:tgtEl>
                                      </p:cBhvr>
                                    </p:animEffect>
                                    <p:set>
                                      <p:cBhvr>
                                        <p:cTn id="103" dur="1" fill="hold">
                                          <p:stCondLst>
                                            <p:cond delay="499"/>
                                          </p:stCondLst>
                                        </p:cTn>
                                        <p:tgtEl>
                                          <p:spTgt spid="8"/>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2000" fill="hold"/>
                                        <p:tgtEl>
                                          <p:spTgt spid="20"/>
                                        </p:tgtEl>
                                        <p:attrNameLst>
                                          <p:attrName>ppt_w</p:attrName>
                                        </p:attrNameLst>
                                      </p:cBhvr>
                                      <p:tavLst>
                                        <p:tav tm="0">
                                          <p:val>
                                            <p:fltVal val="0"/>
                                          </p:val>
                                        </p:tav>
                                        <p:tav tm="100000">
                                          <p:val>
                                            <p:strVal val="#ppt_w"/>
                                          </p:val>
                                        </p:tav>
                                      </p:tavLst>
                                    </p:anim>
                                    <p:anim calcmode="lin" valueType="num">
                                      <p:cBhvr>
                                        <p:cTn id="109" dur="2000" fill="hold"/>
                                        <p:tgtEl>
                                          <p:spTgt spid="20"/>
                                        </p:tgtEl>
                                        <p:attrNameLst>
                                          <p:attrName>ppt_h</p:attrName>
                                        </p:attrNameLst>
                                      </p:cBhvr>
                                      <p:tavLst>
                                        <p:tav tm="0">
                                          <p:val>
                                            <p:fltVal val="0"/>
                                          </p:val>
                                        </p:tav>
                                        <p:tav tm="100000">
                                          <p:val>
                                            <p:strVal val="#ppt_h"/>
                                          </p:val>
                                        </p:tav>
                                      </p:tavLst>
                                    </p:anim>
                                    <p:animEffect transition="in" filter="fade">
                                      <p:cBhvr>
                                        <p:cTn id="110" dur="2000"/>
                                        <p:tgtEl>
                                          <p:spTgt spid="2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xit" presetSubtype="0" fill="hold" grpId="1" nodeType="clickEffect">
                                  <p:stCondLst>
                                    <p:cond delay="0"/>
                                  </p:stCondLst>
                                  <p:childTnLst>
                                    <p:anim calcmode="lin" valueType="num">
                                      <p:cBhvr>
                                        <p:cTn id="114" dur="500"/>
                                        <p:tgtEl>
                                          <p:spTgt spid="20"/>
                                        </p:tgtEl>
                                        <p:attrNameLst>
                                          <p:attrName>ppt_w</p:attrName>
                                        </p:attrNameLst>
                                      </p:cBhvr>
                                      <p:tavLst>
                                        <p:tav tm="0">
                                          <p:val>
                                            <p:strVal val="ppt_w"/>
                                          </p:val>
                                        </p:tav>
                                        <p:tav tm="100000">
                                          <p:val>
                                            <p:fltVal val="0"/>
                                          </p:val>
                                        </p:tav>
                                      </p:tavLst>
                                    </p:anim>
                                    <p:anim calcmode="lin" valueType="num">
                                      <p:cBhvr>
                                        <p:cTn id="115" dur="500"/>
                                        <p:tgtEl>
                                          <p:spTgt spid="20"/>
                                        </p:tgtEl>
                                        <p:attrNameLst>
                                          <p:attrName>ppt_h</p:attrName>
                                        </p:attrNameLst>
                                      </p:cBhvr>
                                      <p:tavLst>
                                        <p:tav tm="0">
                                          <p:val>
                                            <p:strVal val="ppt_h"/>
                                          </p:val>
                                        </p:tav>
                                        <p:tav tm="100000">
                                          <p:val>
                                            <p:fltVal val="0"/>
                                          </p:val>
                                        </p:tav>
                                      </p:tavLst>
                                    </p:anim>
                                    <p:animEffect transition="out" filter="fade">
                                      <p:cBhvr>
                                        <p:cTn id="116" dur="500"/>
                                        <p:tgtEl>
                                          <p:spTgt spid="20"/>
                                        </p:tgtEl>
                                      </p:cBhvr>
                                    </p:animEffect>
                                    <p:set>
                                      <p:cBhvr>
                                        <p:cTn id="1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 grpId="0"/>
      <p:bldP spid="8" grpId="1"/>
      <p:bldP spid="27649" grpId="0"/>
      <p:bldP spid="9" grpId="0" animBg="1"/>
      <p:bldP spid="11" grpId="0"/>
      <p:bldP spid="13" grpId="0"/>
      <p:bldP spid="15" grpId="0"/>
      <p:bldP spid="17" grpId="0"/>
      <p:bldP spid="18" grpId="0"/>
      <p:bldP spid="19" grpId="0" animBg="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12858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آن دسته از امور اخلاقی و ارزشها می باشد که برای هر فرد یا گروهی که در انتخابات نقشی دارند بر حسب نوع وظیفه و مسئولیتی که به عهده دارند نکات اخلاقی خاصی را که می بایست رعایت نمایند مورد بحث قرار می دهد.</a:t>
            </a:r>
            <a:endParaRPr lang="fa-IR" sz="3600">
              <a:solidFill>
                <a:srgbClr val="002060"/>
              </a:solidFill>
              <a:latin typeface="Arial" panose="020B0604020202020204" pitchFamily="34" charset="0"/>
              <a:ea typeface="Times New Roman" panose="02020603050405020304" pitchFamily="18" charset="0"/>
            </a:endParaRPr>
          </a:p>
        </p:txBody>
      </p:sp>
      <p:sp>
        <p:nvSpPr>
          <p:cNvPr id="22" name="Rectangle 21"/>
          <p:cNvSpPr>
            <a:spLocks noChangeArrowheads="1"/>
          </p:cNvSpPr>
          <p:nvPr/>
        </p:nvSpPr>
        <p:spPr bwMode="auto">
          <a:xfrm>
            <a:off x="7561263" y="3846513"/>
            <a:ext cx="12255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eaLnBrk="1" hangingPunct="1"/>
            <a:r>
              <a:rPr lang="fa-IR" sz="2800">
                <a:cs typeface="B Zar" panose="00000400000000000000" pitchFamily="2" charset="-78"/>
              </a:rPr>
              <a:t>عوامل </a:t>
            </a:r>
          </a:p>
          <a:p>
            <a:pPr algn="ctr" eaLnBrk="1" hangingPunct="1"/>
            <a:r>
              <a:rPr lang="fa-IR" sz="2800">
                <a:cs typeface="B Zar" panose="00000400000000000000" pitchFamily="2" charset="-78"/>
              </a:rPr>
              <a:t>اجرایی شامل</a:t>
            </a:r>
          </a:p>
        </p:txBody>
      </p:sp>
      <p:sp>
        <p:nvSpPr>
          <p:cNvPr id="23" name="Right Brace 22"/>
          <p:cNvSpPr/>
          <p:nvPr/>
        </p:nvSpPr>
        <p:spPr>
          <a:xfrm>
            <a:off x="7143750" y="3143250"/>
            <a:ext cx="571500" cy="2786063"/>
          </a:xfrm>
          <a:prstGeom prst="rightBrace">
            <a:avLst>
              <a:gd name="adj1" fmla="val 47578"/>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24" name="Rectangle 2"/>
          <p:cNvSpPr>
            <a:spLocks noChangeArrowheads="1"/>
          </p:cNvSpPr>
          <p:nvPr/>
        </p:nvSpPr>
        <p:spPr bwMode="auto">
          <a:xfrm>
            <a:off x="4929188" y="2432050"/>
            <a:ext cx="3071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2428868"/>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26" name="Donut 25"/>
          <p:cNvSpPr/>
          <p:nvPr/>
        </p:nvSpPr>
        <p:spPr>
          <a:xfrm>
            <a:off x="6643702" y="3571876"/>
            <a:ext cx="500066"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27" name="Rectangle 26"/>
          <p:cNvSpPr>
            <a:spLocks noChangeArrowheads="1"/>
          </p:cNvSpPr>
          <p:nvPr/>
        </p:nvSpPr>
        <p:spPr bwMode="auto">
          <a:xfrm>
            <a:off x="4857750" y="3525838"/>
            <a:ext cx="1704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a:cs typeface="B Zar" panose="00000400000000000000" pitchFamily="2" charset="-78"/>
              </a:rPr>
              <a:t>شورای نگهبان</a:t>
            </a:r>
          </a:p>
        </p:txBody>
      </p:sp>
      <p:sp>
        <p:nvSpPr>
          <p:cNvPr id="28" name="Donut 27"/>
          <p:cNvSpPr/>
          <p:nvPr/>
        </p:nvSpPr>
        <p:spPr>
          <a:xfrm>
            <a:off x="6643702" y="5415826"/>
            <a:ext cx="500066"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29" name="Rectangle 28"/>
          <p:cNvSpPr>
            <a:spLocks noChangeArrowheads="1"/>
          </p:cNvSpPr>
          <p:nvPr/>
        </p:nvSpPr>
        <p:spPr bwMode="auto">
          <a:xfrm>
            <a:off x="4926013" y="5368925"/>
            <a:ext cx="162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a:cs typeface="B Zar" panose="00000400000000000000" pitchFamily="2" charset="-78"/>
              </a:rPr>
              <a:t>وزارت کشور</a:t>
            </a:r>
          </a:p>
        </p:txBody>
      </p:sp>
      <p:sp>
        <p:nvSpPr>
          <p:cNvPr id="30" name="Right Brace 29"/>
          <p:cNvSpPr/>
          <p:nvPr/>
        </p:nvSpPr>
        <p:spPr>
          <a:xfrm>
            <a:off x="4429125" y="3106738"/>
            <a:ext cx="428625" cy="1357312"/>
          </a:xfrm>
          <a:prstGeom prst="rightBrace">
            <a:avLst>
              <a:gd name="adj1" fmla="val 47578"/>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31" name="Rectangle 30"/>
          <p:cNvSpPr>
            <a:spLocks noChangeArrowheads="1"/>
          </p:cNvSpPr>
          <p:nvPr/>
        </p:nvSpPr>
        <p:spPr bwMode="auto">
          <a:xfrm>
            <a:off x="2857500" y="3119438"/>
            <a:ext cx="1141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800">
                <a:cs typeface="B Zar" panose="00000400000000000000" pitchFamily="2" charset="-78"/>
              </a:rPr>
              <a:t>در مرکز </a:t>
            </a:r>
          </a:p>
        </p:txBody>
      </p:sp>
      <p:sp>
        <p:nvSpPr>
          <p:cNvPr id="32" name="&quot;No&quot; Symbol 31"/>
          <p:cNvSpPr/>
          <p:nvPr/>
        </p:nvSpPr>
        <p:spPr>
          <a:xfrm>
            <a:off x="4071934" y="3214686"/>
            <a:ext cx="285752" cy="357190"/>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33" name="Rectangle 32"/>
          <p:cNvSpPr>
            <a:spLocks noChangeArrowheads="1"/>
          </p:cNvSpPr>
          <p:nvPr/>
        </p:nvSpPr>
        <p:spPr bwMode="auto">
          <a:xfrm>
            <a:off x="2286000" y="3762375"/>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800">
                <a:cs typeface="B Zar" panose="00000400000000000000" pitchFamily="2" charset="-78"/>
              </a:rPr>
              <a:t>در شهرستان ها</a:t>
            </a:r>
          </a:p>
        </p:txBody>
      </p:sp>
      <p:sp>
        <p:nvSpPr>
          <p:cNvPr id="34" name="&quot;No&quot; Symbol 33"/>
          <p:cNvSpPr/>
          <p:nvPr/>
        </p:nvSpPr>
        <p:spPr>
          <a:xfrm>
            <a:off x="4071934" y="3857628"/>
            <a:ext cx="285752" cy="357190"/>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35" name="Right Brace 34"/>
          <p:cNvSpPr/>
          <p:nvPr/>
        </p:nvSpPr>
        <p:spPr>
          <a:xfrm>
            <a:off x="4581525" y="4572000"/>
            <a:ext cx="428625" cy="2071688"/>
          </a:xfrm>
          <a:prstGeom prst="rightBrace">
            <a:avLst>
              <a:gd name="adj1" fmla="val 47578"/>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36" name="Rectangle 35"/>
          <p:cNvSpPr>
            <a:spLocks noChangeArrowheads="1"/>
          </p:cNvSpPr>
          <p:nvPr/>
        </p:nvSpPr>
        <p:spPr bwMode="auto">
          <a:xfrm>
            <a:off x="3071813" y="4619625"/>
            <a:ext cx="1141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800">
                <a:cs typeface="B Zar" panose="00000400000000000000" pitchFamily="2" charset="-78"/>
              </a:rPr>
              <a:t>در مرکز </a:t>
            </a:r>
          </a:p>
        </p:txBody>
      </p:sp>
      <p:sp>
        <p:nvSpPr>
          <p:cNvPr id="37" name="&quot;No&quot; Symbol 36"/>
          <p:cNvSpPr/>
          <p:nvPr/>
        </p:nvSpPr>
        <p:spPr>
          <a:xfrm>
            <a:off x="4286248" y="4714884"/>
            <a:ext cx="285752" cy="357190"/>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38" name="Rectangle 37"/>
          <p:cNvSpPr>
            <a:spLocks noChangeArrowheads="1"/>
          </p:cNvSpPr>
          <p:nvPr/>
        </p:nvSpPr>
        <p:spPr bwMode="auto">
          <a:xfrm>
            <a:off x="714375" y="5334000"/>
            <a:ext cx="347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800">
                <a:cs typeface="B Zar" panose="00000400000000000000" pitchFamily="2" charset="-78"/>
              </a:rPr>
              <a:t>در استانداری ها و فرمانداری ها</a:t>
            </a:r>
          </a:p>
        </p:txBody>
      </p:sp>
      <p:sp>
        <p:nvSpPr>
          <p:cNvPr id="39" name="&quot;No&quot; Symbol 38"/>
          <p:cNvSpPr/>
          <p:nvPr/>
        </p:nvSpPr>
        <p:spPr>
          <a:xfrm>
            <a:off x="4286248" y="5429264"/>
            <a:ext cx="285752" cy="357190"/>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40" name="Rectangle 39"/>
          <p:cNvSpPr>
            <a:spLocks noChangeArrowheads="1"/>
          </p:cNvSpPr>
          <p:nvPr/>
        </p:nvSpPr>
        <p:spPr bwMode="auto">
          <a:xfrm>
            <a:off x="-138113" y="6215063"/>
            <a:ext cx="442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a:cs typeface="B Zar" panose="00000400000000000000" pitchFamily="2" charset="-78"/>
              </a:rPr>
              <a:t>عوامل اجرایی در کنار صندوق های رای</a:t>
            </a:r>
          </a:p>
        </p:txBody>
      </p:sp>
      <p:sp>
        <p:nvSpPr>
          <p:cNvPr id="41" name="&quot;No&quot; Symbol 40"/>
          <p:cNvSpPr/>
          <p:nvPr/>
        </p:nvSpPr>
        <p:spPr>
          <a:xfrm>
            <a:off x="4286248" y="6215082"/>
            <a:ext cx="285752" cy="357190"/>
          </a:xfrm>
          <a:prstGeom prst="noSmoking">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pic>
        <p:nvPicPr>
          <p:cNvPr id="42" name="Picture 41" descr="4315769.jpg"/>
          <p:cNvPicPr>
            <a:picLocks noChangeAspect="1"/>
          </p:cNvPicPr>
          <p:nvPr/>
        </p:nvPicPr>
        <p:blipFill>
          <a:blip r:embed="rId2"/>
          <a:stretch>
            <a:fillRect/>
          </a:stretch>
        </p:blipFill>
        <p:spPr>
          <a:xfrm rot="19314509">
            <a:off x="22645" y="2611170"/>
            <a:ext cx="2857495" cy="16078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3" name="Picture 42" descr="N82686108-71908968.jpg"/>
          <p:cNvPicPr>
            <a:picLocks noChangeAspect="1"/>
          </p:cNvPicPr>
          <p:nvPr/>
        </p:nvPicPr>
        <p:blipFill>
          <a:blip r:embed="rId3" cstate="print"/>
          <a:stretch>
            <a:fillRect/>
          </a:stretch>
        </p:blipFill>
        <p:spPr>
          <a:xfrm rot="19599710">
            <a:off x="-32945" y="2588545"/>
            <a:ext cx="2854484" cy="15148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8673"/>
                                        </p:tgtEl>
                                        <p:attrNameLst>
                                          <p:attrName>style.visibility</p:attrName>
                                        </p:attrNameLst>
                                      </p:cBhvr>
                                      <p:to>
                                        <p:strVal val="visible"/>
                                      </p:to>
                                    </p:set>
                                    <p:anim calcmode="lin" valueType="num">
                                      <p:cBhvr>
                                        <p:cTn id="13" dur="2000" fill="hold"/>
                                        <p:tgtEl>
                                          <p:spTgt spid="28673"/>
                                        </p:tgtEl>
                                        <p:attrNameLst>
                                          <p:attrName>ppt_w</p:attrName>
                                        </p:attrNameLst>
                                      </p:cBhvr>
                                      <p:tavLst>
                                        <p:tav tm="0">
                                          <p:val>
                                            <p:fltVal val="0"/>
                                          </p:val>
                                        </p:tav>
                                        <p:tav tm="100000">
                                          <p:val>
                                            <p:strVal val="#ppt_w"/>
                                          </p:val>
                                        </p:tav>
                                      </p:tavLst>
                                    </p:anim>
                                    <p:anim calcmode="lin" valueType="num">
                                      <p:cBhvr>
                                        <p:cTn id="14" dur="2000" fill="hold"/>
                                        <p:tgtEl>
                                          <p:spTgt spid="28673"/>
                                        </p:tgtEl>
                                        <p:attrNameLst>
                                          <p:attrName>ppt_h</p:attrName>
                                        </p:attrNameLst>
                                      </p:cBhvr>
                                      <p:tavLst>
                                        <p:tav tm="0">
                                          <p:val>
                                            <p:fltVal val="0"/>
                                          </p:val>
                                        </p:tav>
                                        <p:tav tm="100000">
                                          <p:val>
                                            <p:strVal val="#ppt_h"/>
                                          </p:val>
                                        </p:tav>
                                      </p:tavLst>
                                    </p:anim>
                                    <p:animEffect transition="in" filter="fade">
                                      <p:cBhvr>
                                        <p:cTn id="15" dur="2000"/>
                                        <p:tgtEl>
                                          <p:spTgt spid="28673"/>
                                        </p:tgtEl>
                                      </p:cBhvr>
                                    </p:animEffect>
                                  </p:childTnLst>
                                </p:cTn>
                              </p:par>
                            </p:childTnLst>
                          </p:cTn>
                        </p:par>
                        <p:par>
                          <p:cTn id="16" fill="hold" nodeType="afterGroup">
                            <p:stCondLst>
                              <p:cond delay="4000"/>
                            </p:stCondLst>
                            <p:childTnLst>
                              <p:par>
                                <p:cTn id="17" presetID="53"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000" fill="hold"/>
                                        <p:tgtEl>
                                          <p:spTgt spid="25"/>
                                        </p:tgtEl>
                                        <p:attrNameLst>
                                          <p:attrName>ppt_w</p:attrName>
                                        </p:attrNameLst>
                                      </p:cBhvr>
                                      <p:tavLst>
                                        <p:tav tm="0">
                                          <p:val>
                                            <p:fltVal val="0"/>
                                          </p:val>
                                        </p:tav>
                                        <p:tav tm="100000">
                                          <p:val>
                                            <p:strVal val="#ppt_w"/>
                                          </p:val>
                                        </p:tav>
                                      </p:tavLst>
                                    </p:anim>
                                    <p:anim calcmode="lin" valueType="num">
                                      <p:cBhvr>
                                        <p:cTn id="20" dur="2000" fill="hold"/>
                                        <p:tgtEl>
                                          <p:spTgt spid="25"/>
                                        </p:tgtEl>
                                        <p:attrNameLst>
                                          <p:attrName>ppt_h</p:attrName>
                                        </p:attrNameLst>
                                      </p:cBhvr>
                                      <p:tavLst>
                                        <p:tav tm="0">
                                          <p:val>
                                            <p:fltVal val="0"/>
                                          </p:val>
                                        </p:tav>
                                        <p:tav tm="100000">
                                          <p:val>
                                            <p:strVal val="#ppt_h"/>
                                          </p:val>
                                        </p:tav>
                                      </p:tavLst>
                                    </p:anim>
                                    <p:animEffect transition="in" filter="fade">
                                      <p:cBhvr>
                                        <p:cTn id="21" dur="2000"/>
                                        <p:tgtEl>
                                          <p:spTgt spid="25"/>
                                        </p:tgtEl>
                                      </p:cBhvr>
                                    </p:animEffect>
                                  </p:childTnLst>
                                </p:cTn>
                              </p:par>
                            </p:childTnLst>
                          </p:cTn>
                        </p:par>
                        <p:par>
                          <p:cTn id="22" fill="hold" nodeType="afterGroup">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000" fill="hold"/>
                                        <p:tgtEl>
                                          <p:spTgt spid="24"/>
                                        </p:tgtEl>
                                        <p:attrNameLst>
                                          <p:attrName>ppt_w</p:attrName>
                                        </p:attrNameLst>
                                      </p:cBhvr>
                                      <p:tavLst>
                                        <p:tav tm="0">
                                          <p:val>
                                            <p:fltVal val="0"/>
                                          </p:val>
                                        </p:tav>
                                        <p:tav tm="100000">
                                          <p:val>
                                            <p:strVal val="#ppt_w"/>
                                          </p:val>
                                        </p:tav>
                                      </p:tavLst>
                                    </p:anim>
                                    <p:anim calcmode="lin" valueType="num">
                                      <p:cBhvr>
                                        <p:cTn id="26" dur="2000" fill="hold"/>
                                        <p:tgtEl>
                                          <p:spTgt spid="24"/>
                                        </p:tgtEl>
                                        <p:attrNameLst>
                                          <p:attrName>ppt_h</p:attrName>
                                        </p:attrNameLst>
                                      </p:cBhvr>
                                      <p:tavLst>
                                        <p:tav tm="0">
                                          <p:val>
                                            <p:fltVal val="0"/>
                                          </p:val>
                                        </p:tav>
                                        <p:tav tm="100000">
                                          <p:val>
                                            <p:strVal val="#ppt_h"/>
                                          </p:val>
                                        </p:tav>
                                      </p:tavLst>
                                    </p:anim>
                                    <p:animEffect transition="in" filter="fade">
                                      <p:cBhvr>
                                        <p:cTn id="27" dur="2000"/>
                                        <p:tgtEl>
                                          <p:spTgt spid="24"/>
                                        </p:tgtEl>
                                      </p:cBhvr>
                                    </p:animEffect>
                                  </p:childTnLst>
                                </p:cTn>
                              </p:par>
                            </p:childTnLst>
                          </p:cTn>
                        </p:par>
                        <p:par>
                          <p:cTn id="28" fill="hold" nodeType="afterGroup">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2000" fill="hold"/>
                                        <p:tgtEl>
                                          <p:spTgt spid="22"/>
                                        </p:tgtEl>
                                        <p:attrNameLst>
                                          <p:attrName>ppt_w</p:attrName>
                                        </p:attrNameLst>
                                      </p:cBhvr>
                                      <p:tavLst>
                                        <p:tav tm="0">
                                          <p:val>
                                            <p:fltVal val="0"/>
                                          </p:val>
                                        </p:tav>
                                        <p:tav tm="100000">
                                          <p:val>
                                            <p:strVal val="#ppt_w"/>
                                          </p:val>
                                        </p:tav>
                                      </p:tavLst>
                                    </p:anim>
                                    <p:anim calcmode="lin" valueType="num">
                                      <p:cBhvr>
                                        <p:cTn id="32" dur="2000" fill="hold"/>
                                        <p:tgtEl>
                                          <p:spTgt spid="22"/>
                                        </p:tgtEl>
                                        <p:attrNameLst>
                                          <p:attrName>ppt_h</p:attrName>
                                        </p:attrNameLst>
                                      </p:cBhvr>
                                      <p:tavLst>
                                        <p:tav tm="0">
                                          <p:val>
                                            <p:fltVal val="0"/>
                                          </p:val>
                                        </p:tav>
                                        <p:tav tm="100000">
                                          <p:val>
                                            <p:strVal val="#ppt_h"/>
                                          </p:val>
                                        </p:tav>
                                      </p:tavLst>
                                    </p:anim>
                                    <p:animEffect transition="in" filter="fade">
                                      <p:cBhvr>
                                        <p:cTn id="33" dur="2000"/>
                                        <p:tgtEl>
                                          <p:spTgt spid="22"/>
                                        </p:tgtEl>
                                      </p:cBhvr>
                                    </p:animEffect>
                                  </p:childTnLst>
                                </p:cTn>
                              </p:par>
                            </p:childTnLst>
                          </p:cTn>
                        </p:par>
                        <p:par>
                          <p:cTn id="34" fill="hold" nodeType="afterGroup">
                            <p:stCondLst>
                              <p:cond delay="10000"/>
                            </p:stCondLst>
                            <p:childTnLst>
                              <p:par>
                                <p:cTn id="35" presetID="22"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2000"/>
                                        <p:tgtEl>
                                          <p:spTgt spid="23"/>
                                        </p:tgtEl>
                                      </p:cBhvr>
                                    </p:animEffect>
                                  </p:childTnLst>
                                </p:cTn>
                              </p:par>
                            </p:childTnLst>
                          </p:cTn>
                        </p:par>
                        <p:par>
                          <p:cTn id="38" fill="hold" nodeType="afterGroup">
                            <p:stCondLst>
                              <p:cond delay="12000"/>
                            </p:stCondLst>
                            <p:childTnLst>
                              <p:par>
                                <p:cTn id="39" presetID="53"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2000" fill="hold"/>
                                        <p:tgtEl>
                                          <p:spTgt spid="26"/>
                                        </p:tgtEl>
                                        <p:attrNameLst>
                                          <p:attrName>ppt_w</p:attrName>
                                        </p:attrNameLst>
                                      </p:cBhvr>
                                      <p:tavLst>
                                        <p:tav tm="0">
                                          <p:val>
                                            <p:fltVal val="0"/>
                                          </p:val>
                                        </p:tav>
                                        <p:tav tm="100000">
                                          <p:val>
                                            <p:strVal val="#ppt_w"/>
                                          </p:val>
                                        </p:tav>
                                      </p:tavLst>
                                    </p:anim>
                                    <p:anim calcmode="lin" valueType="num">
                                      <p:cBhvr>
                                        <p:cTn id="42" dur="2000" fill="hold"/>
                                        <p:tgtEl>
                                          <p:spTgt spid="26"/>
                                        </p:tgtEl>
                                        <p:attrNameLst>
                                          <p:attrName>ppt_h</p:attrName>
                                        </p:attrNameLst>
                                      </p:cBhvr>
                                      <p:tavLst>
                                        <p:tav tm="0">
                                          <p:val>
                                            <p:fltVal val="0"/>
                                          </p:val>
                                        </p:tav>
                                        <p:tav tm="100000">
                                          <p:val>
                                            <p:strVal val="#ppt_h"/>
                                          </p:val>
                                        </p:tav>
                                      </p:tavLst>
                                    </p:anim>
                                    <p:animEffect transition="in" filter="fade">
                                      <p:cBhvr>
                                        <p:cTn id="43" dur="2000"/>
                                        <p:tgtEl>
                                          <p:spTgt spid="26"/>
                                        </p:tgtEl>
                                      </p:cBhvr>
                                    </p:animEffect>
                                  </p:childTnLst>
                                </p:cTn>
                              </p:par>
                            </p:childTnLst>
                          </p:cTn>
                        </p:par>
                        <p:par>
                          <p:cTn id="44" fill="hold" nodeType="afterGroup">
                            <p:stCondLst>
                              <p:cond delay="14000"/>
                            </p:stCondLst>
                            <p:childTnLst>
                              <p:par>
                                <p:cTn id="45" presetID="53"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2000" fill="hold"/>
                                        <p:tgtEl>
                                          <p:spTgt spid="27"/>
                                        </p:tgtEl>
                                        <p:attrNameLst>
                                          <p:attrName>ppt_w</p:attrName>
                                        </p:attrNameLst>
                                      </p:cBhvr>
                                      <p:tavLst>
                                        <p:tav tm="0">
                                          <p:val>
                                            <p:fltVal val="0"/>
                                          </p:val>
                                        </p:tav>
                                        <p:tav tm="100000">
                                          <p:val>
                                            <p:strVal val="#ppt_w"/>
                                          </p:val>
                                        </p:tav>
                                      </p:tavLst>
                                    </p:anim>
                                    <p:anim calcmode="lin" valueType="num">
                                      <p:cBhvr>
                                        <p:cTn id="48" dur="2000" fill="hold"/>
                                        <p:tgtEl>
                                          <p:spTgt spid="27"/>
                                        </p:tgtEl>
                                        <p:attrNameLst>
                                          <p:attrName>ppt_h</p:attrName>
                                        </p:attrNameLst>
                                      </p:cBhvr>
                                      <p:tavLst>
                                        <p:tav tm="0">
                                          <p:val>
                                            <p:fltVal val="0"/>
                                          </p:val>
                                        </p:tav>
                                        <p:tav tm="100000">
                                          <p:val>
                                            <p:strVal val="#ppt_h"/>
                                          </p:val>
                                        </p:tav>
                                      </p:tavLst>
                                    </p:anim>
                                    <p:animEffect transition="in" filter="fade">
                                      <p:cBhvr>
                                        <p:cTn id="49" dur="2000"/>
                                        <p:tgtEl>
                                          <p:spTgt spid="27"/>
                                        </p:tgtEl>
                                      </p:cBhvr>
                                    </p:animEffect>
                                  </p:childTnLst>
                                </p:cTn>
                              </p:par>
                            </p:childTnLst>
                          </p:cTn>
                        </p:par>
                        <p:par>
                          <p:cTn id="50" fill="hold" nodeType="afterGroup">
                            <p:stCondLst>
                              <p:cond delay="16000"/>
                            </p:stCondLst>
                            <p:childTnLst>
                              <p:par>
                                <p:cTn id="51" presetID="53"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2000" fill="hold"/>
                                        <p:tgtEl>
                                          <p:spTgt spid="42"/>
                                        </p:tgtEl>
                                        <p:attrNameLst>
                                          <p:attrName>ppt_w</p:attrName>
                                        </p:attrNameLst>
                                      </p:cBhvr>
                                      <p:tavLst>
                                        <p:tav tm="0">
                                          <p:val>
                                            <p:fltVal val="0"/>
                                          </p:val>
                                        </p:tav>
                                        <p:tav tm="100000">
                                          <p:val>
                                            <p:strVal val="#ppt_w"/>
                                          </p:val>
                                        </p:tav>
                                      </p:tavLst>
                                    </p:anim>
                                    <p:anim calcmode="lin" valueType="num">
                                      <p:cBhvr>
                                        <p:cTn id="54" dur="2000" fill="hold"/>
                                        <p:tgtEl>
                                          <p:spTgt spid="42"/>
                                        </p:tgtEl>
                                        <p:attrNameLst>
                                          <p:attrName>ppt_h</p:attrName>
                                        </p:attrNameLst>
                                      </p:cBhvr>
                                      <p:tavLst>
                                        <p:tav tm="0">
                                          <p:val>
                                            <p:fltVal val="0"/>
                                          </p:val>
                                        </p:tav>
                                        <p:tav tm="100000">
                                          <p:val>
                                            <p:strVal val="#ppt_h"/>
                                          </p:val>
                                        </p:tav>
                                      </p:tavLst>
                                    </p:anim>
                                    <p:animEffect transition="in" filter="fade">
                                      <p:cBhvr>
                                        <p:cTn id="55" dur="2000"/>
                                        <p:tgtEl>
                                          <p:spTgt spid="42"/>
                                        </p:tgtEl>
                                      </p:cBhvr>
                                    </p:animEffect>
                                  </p:childTnLst>
                                </p:cTn>
                              </p:par>
                            </p:childTnLst>
                          </p:cTn>
                        </p:par>
                        <p:par>
                          <p:cTn id="56" fill="hold" nodeType="afterGroup">
                            <p:stCondLst>
                              <p:cond delay="18000"/>
                            </p:stCondLst>
                            <p:childTnLst>
                              <p:par>
                                <p:cTn id="57" presetID="22" presetClass="entr" presetSubtype="1"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2000"/>
                                        <p:tgtEl>
                                          <p:spTgt spid="30"/>
                                        </p:tgtEl>
                                      </p:cBhvr>
                                    </p:animEffect>
                                  </p:childTnLst>
                                </p:cTn>
                              </p:par>
                            </p:childTnLst>
                          </p:cTn>
                        </p:par>
                        <p:par>
                          <p:cTn id="60" fill="hold" nodeType="afterGroup">
                            <p:stCondLst>
                              <p:cond delay="20000"/>
                            </p:stCondLst>
                            <p:childTnLst>
                              <p:par>
                                <p:cTn id="61" presetID="53"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2000" fill="hold"/>
                                        <p:tgtEl>
                                          <p:spTgt spid="32"/>
                                        </p:tgtEl>
                                        <p:attrNameLst>
                                          <p:attrName>ppt_w</p:attrName>
                                        </p:attrNameLst>
                                      </p:cBhvr>
                                      <p:tavLst>
                                        <p:tav tm="0">
                                          <p:val>
                                            <p:fltVal val="0"/>
                                          </p:val>
                                        </p:tav>
                                        <p:tav tm="100000">
                                          <p:val>
                                            <p:strVal val="#ppt_w"/>
                                          </p:val>
                                        </p:tav>
                                      </p:tavLst>
                                    </p:anim>
                                    <p:anim calcmode="lin" valueType="num">
                                      <p:cBhvr>
                                        <p:cTn id="64" dur="2000" fill="hold"/>
                                        <p:tgtEl>
                                          <p:spTgt spid="32"/>
                                        </p:tgtEl>
                                        <p:attrNameLst>
                                          <p:attrName>ppt_h</p:attrName>
                                        </p:attrNameLst>
                                      </p:cBhvr>
                                      <p:tavLst>
                                        <p:tav tm="0">
                                          <p:val>
                                            <p:fltVal val="0"/>
                                          </p:val>
                                        </p:tav>
                                        <p:tav tm="100000">
                                          <p:val>
                                            <p:strVal val="#ppt_h"/>
                                          </p:val>
                                        </p:tav>
                                      </p:tavLst>
                                    </p:anim>
                                    <p:animEffect transition="in" filter="fade">
                                      <p:cBhvr>
                                        <p:cTn id="65" dur="2000"/>
                                        <p:tgtEl>
                                          <p:spTgt spid="32"/>
                                        </p:tgtEl>
                                      </p:cBhvr>
                                    </p:animEffect>
                                  </p:childTnLst>
                                </p:cTn>
                              </p:par>
                            </p:childTnLst>
                          </p:cTn>
                        </p:par>
                        <p:par>
                          <p:cTn id="66" fill="hold" nodeType="afterGroup">
                            <p:stCondLst>
                              <p:cond delay="22000"/>
                            </p:stCondLst>
                            <p:childTnLst>
                              <p:par>
                                <p:cTn id="67" presetID="53"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2000" fill="hold"/>
                                        <p:tgtEl>
                                          <p:spTgt spid="31"/>
                                        </p:tgtEl>
                                        <p:attrNameLst>
                                          <p:attrName>ppt_w</p:attrName>
                                        </p:attrNameLst>
                                      </p:cBhvr>
                                      <p:tavLst>
                                        <p:tav tm="0">
                                          <p:val>
                                            <p:fltVal val="0"/>
                                          </p:val>
                                        </p:tav>
                                        <p:tav tm="100000">
                                          <p:val>
                                            <p:strVal val="#ppt_w"/>
                                          </p:val>
                                        </p:tav>
                                      </p:tavLst>
                                    </p:anim>
                                    <p:anim calcmode="lin" valueType="num">
                                      <p:cBhvr>
                                        <p:cTn id="70" dur="2000" fill="hold"/>
                                        <p:tgtEl>
                                          <p:spTgt spid="31"/>
                                        </p:tgtEl>
                                        <p:attrNameLst>
                                          <p:attrName>ppt_h</p:attrName>
                                        </p:attrNameLst>
                                      </p:cBhvr>
                                      <p:tavLst>
                                        <p:tav tm="0">
                                          <p:val>
                                            <p:fltVal val="0"/>
                                          </p:val>
                                        </p:tav>
                                        <p:tav tm="100000">
                                          <p:val>
                                            <p:strVal val="#ppt_h"/>
                                          </p:val>
                                        </p:tav>
                                      </p:tavLst>
                                    </p:anim>
                                    <p:animEffect transition="in" filter="fade">
                                      <p:cBhvr>
                                        <p:cTn id="71" dur="2000"/>
                                        <p:tgtEl>
                                          <p:spTgt spid="31"/>
                                        </p:tgtEl>
                                      </p:cBhvr>
                                    </p:animEffect>
                                  </p:childTnLst>
                                </p:cTn>
                              </p:par>
                            </p:childTnLst>
                          </p:cTn>
                        </p:par>
                        <p:par>
                          <p:cTn id="72" fill="hold" nodeType="afterGroup">
                            <p:stCondLst>
                              <p:cond delay="24000"/>
                            </p:stCondLst>
                            <p:childTnLst>
                              <p:par>
                                <p:cTn id="73" presetID="53"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2000" fill="hold"/>
                                        <p:tgtEl>
                                          <p:spTgt spid="34"/>
                                        </p:tgtEl>
                                        <p:attrNameLst>
                                          <p:attrName>ppt_w</p:attrName>
                                        </p:attrNameLst>
                                      </p:cBhvr>
                                      <p:tavLst>
                                        <p:tav tm="0">
                                          <p:val>
                                            <p:fltVal val="0"/>
                                          </p:val>
                                        </p:tav>
                                        <p:tav tm="100000">
                                          <p:val>
                                            <p:strVal val="#ppt_w"/>
                                          </p:val>
                                        </p:tav>
                                      </p:tavLst>
                                    </p:anim>
                                    <p:anim calcmode="lin" valueType="num">
                                      <p:cBhvr>
                                        <p:cTn id="76" dur="2000" fill="hold"/>
                                        <p:tgtEl>
                                          <p:spTgt spid="34"/>
                                        </p:tgtEl>
                                        <p:attrNameLst>
                                          <p:attrName>ppt_h</p:attrName>
                                        </p:attrNameLst>
                                      </p:cBhvr>
                                      <p:tavLst>
                                        <p:tav tm="0">
                                          <p:val>
                                            <p:fltVal val="0"/>
                                          </p:val>
                                        </p:tav>
                                        <p:tav tm="100000">
                                          <p:val>
                                            <p:strVal val="#ppt_h"/>
                                          </p:val>
                                        </p:tav>
                                      </p:tavLst>
                                    </p:anim>
                                    <p:animEffect transition="in" filter="fade">
                                      <p:cBhvr>
                                        <p:cTn id="77" dur="2000"/>
                                        <p:tgtEl>
                                          <p:spTgt spid="34"/>
                                        </p:tgtEl>
                                      </p:cBhvr>
                                    </p:animEffect>
                                  </p:childTnLst>
                                </p:cTn>
                              </p:par>
                            </p:childTnLst>
                          </p:cTn>
                        </p:par>
                        <p:par>
                          <p:cTn id="78" fill="hold" nodeType="afterGroup">
                            <p:stCondLst>
                              <p:cond delay="26000"/>
                            </p:stCondLst>
                            <p:childTnLst>
                              <p:par>
                                <p:cTn id="79" presetID="53"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2000" fill="hold"/>
                                        <p:tgtEl>
                                          <p:spTgt spid="33"/>
                                        </p:tgtEl>
                                        <p:attrNameLst>
                                          <p:attrName>ppt_w</p:attrName>
                                        </p:attrNameLst>
                                      </p:cBhvr>
                                      <p:tavLst>
                                        <p:tav tm="0">
                                          <p:val>
                                            <p:fltVal val="0"/>
                                          </p:val>
                                        </p:tav>
                                        <p:tav tm="100000">
                                          <p:val>
                                            <p:strVal val="#ppt_w"/>
                                          </p:val>
                                        </p:tav>
                                      </p:tavLst>
                                    </p:anim>
                                    <p:anim calcmode="lin" valueType="num">
                                      <p:cBhvr>
                                        <p:cTn id="82" dur="2000" fill="hold"/>
                                        <p:tgtEl>
                                          <p:spTgt spid="33"/>
                                        </p:tgtEl>
                                        <p:attrNameLst>
                                          <p:attrName>ppt_h</p:attrName>
                                        </p:attrNameLst>
                                      </p:cBhvr>
                                      <p:tavLst>
                                        <p:tav tm="0">
                                          <p:val>
                                            <p:fltVal val="0"/>
                                          </p:val>
                                        </p:tav>
                                        <p:tav tm="100000">
                                          <p:val>
                                            <p:strVal val="#ppt_h"/>
                                          </p:val>
                                        </p:tav>
                                      </p:tavLst>
                                    </p:anim>
                                    <p:animEffect transition="in" filter="fade">
                                      <p:cBhvr>
                                        <p:cTn id="83" dur="2000"/>
                                        <p:tgtEl>
                                          <p:spTgt spid="33"/>
                                        </p:tgtEl>
                                      </p:cBhvr>
                                    </p:animEffect>
                                  </p:childTnLst>
                                </p:cTn>
                              </p:par>
                            </p:childTnLst>
                          </p:cTn>
                        </p:par>
                        <p:par>
                          <p:cTn id="84" fill="hold" nodeType="afterGroup">
                            <p:stCondLst>
                              <p:cond delay="28000"/>
                            </p:stCondLst>
                            <p:childTnLst>
                              <p:par>
                                <p:cTn id="85" presetID="53" presetClass="exit" presetSubtype="0" fill="hold" nodeType="afterEffect">
                                  <p:stCondLst>
                                    <p:cond delay="0"/>
                                  </p:stCondLst>
                                  <p:childTnLst>
                                    <p:anim calcmode="lin" valueType="num">
                                      <p:cBhvr>
                                        <p:cTn id="86" dur="2000"/>
                                        <p:tgtEl>
                                          <p:spTgt spid="42"/>
                                        </p:tgtEl>
                                        <p:attrNameLst>
                                          <p:attrName>ppt_w</p:attrName>
                                        </p:attrNameLst>
                                      </p:cBhvr>
                                      <p:tavLst>
                                        <p:tav tm="0">
                                          <p:val>
                                            <p:strVal val="ppt_w"/>
                                          </p:val>
                                        </p:tav>
                                        <p:tav tm="100000">
                                          <p:val>
                                            <p:fltVal val="0"/>
                                          </p:val>
                                        </p:tav>
                                      </p:tavLst>
                                    </p:anim>
                                    <p:anim calcmode="lin" valueType="num">
                                      <p:cBhvr>
                                        <p:cTn id="87" dur="2000"/>
                                        <p:tgtEl>
                                          <p:spTgt spid="42"/>
                                        </p:tgtEl>
                                        <p:attrNameLst>
                                          <p:attrName>ppt_h</p:attrName>
                                        </p:attrNameLst>
                                      </p:cBhvr>
                                      <p:tavLst>
                                        <p:tav tm="0">
                                          <p:val>
                                            <p:strVal val="ppt_h"/>
                                          </p:val>
                                        </p:tav>
                                        <p:tav tm="100000">
                                          <p:val>
                                            <p:fltVal val="0"/>
                                          </p:val>
                                        </p:tav>
                                      </p:tavLst>
                                    </p:anim>
                                    <p:animEffect transition="out" filter="fade">
                                      <p:cBhvr>
                                        <p:cTn id="88" dur="2000"/>
                                        <p:tgtEl>
                                          <p:spTgt spid="42"/>
                                        </p:tgtEl>
                                      </p:cBhvr>
                                    </p:animEffect>
                                    <p:set>
                                      <p:cBhvr>
                                        <p:cTn id="89" dur="1" fill="hold">
                                          <p:stCondLst>
                                            <p:cond delay="1999"/>
                                          </p:stCondLst>
                                        </p:cTn>
                                        <p:tgtEl>
                                          <p:spTgt spid="42"/>
                                        </p:tgtEl>
                                        <p:attrNameLst>
                                          <p:attrName>style.visibility</p:attrName>
                                        </p:attrNameLst>
                                      </p:cBhvr>
                                      <p:to>
                                        <p:strVal val="hidden"/>
                                      </p:to>
                                    </p:set>
                                  </p:childTnLst>
                                </p:cTn>
                              </p:par>
                            </p:childTnLst>
                          </p:cTn>
                        </p:par>
                        <p:par>
                          <p:cTn id="90" fill="hold" nodeType="afterGroup">
                            <p:stCondLst>
                              <p:cond delay="30000"/>
                            </p:stCondLst>
                            <p:childTnLst>
                              <p:par>
                                <p:cTn id="91" presetID="53" presetClass="entr" presetSubtype="0"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2000" fill="hold"/>
                                        <p:tgtEl>
                                          <p:spTgt spid="28"/>
                                        </p:tgtEl>
                                        <p:attrNameLst>
                                          <p:attrName>ppt_w</p:attrName>
                                        </p:attrNameLst>
                                      </p:cBhvr>
                                      <p:tavLst>
                                        <p:tav tm="0">
                                          <p:val>
                                            <p:fltVal val="0"/>
                                          </p:val>
                                        </p:tav>
                                        <p:tav tm="100000">
                                          <p:val>
                                            <p:strVal val="#ppt_w"/>
                                          </p:val>
                                        </p:tav>
                                      </p:tavLst>
                                    </p:anim>
                                    <p:anim calcmode="lin" valueType="num">
                                      <p:cBhvr>
                                        <p:cTn id="94" dur="2000" fill="hold"/>
                                        <p:tgtEl>
                                          <p:spTgt spid="28"/>
                                        </p:tgtEl>
                                        <p:attrNameLst>
                                          <p:attrName>ppt_h</p:attrName>
                                        </p:attrNameLst>
                                      </p:cBhvr>
                                      <p:tavLst>
                                        <p:tav tm="0">
                                          <p:val>
                                            <p:fltVal val="0"/>
                                          </p:val>
                                        </p:tav>
                                        <p:tav tm="100000">
                                          <p:val>
                                            <p:strVal val="#ppt_h"/>
                                          </p:val>
                                        </p:tav>
                                      </p:tavLst>
                                    </p:anim>
                                    <p:animEffect transition="in" filter="fade">
                                      <p:cBhvr>
                                        <p:cTn id="95" dur="2000"/>
                                        <p:tgtEl>
                                          <p:spTgt spid="28"/>
                                        </p:tgtEl>
                                      </p:cBhvr>
                                    </p:animEffect>
                                  </p:childTnLst>
                                </p:cTn>
                              </p:par>
                            </p:childTnLst>
                          </p:cTn>
                        </p:par>
                        <p:par>
                          <p:cTn id="96" fill="hold" nodeType="afterGroup">
                            <p:stCondLst>
                              <p:cond delay="32000"/>
                            </p:stCondLst>
                            <p:childTnLst>
                              <p:par>
                                <p:cTn id="97" presetID="53"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2000" fill="hold"/>
                                        <p:tgtEl>
                                          <p:spTgt spid="29"/>
                                        </p:tgtEl>
                                        <p:attrNameLst>
                                          <p:attrName>ppt_w</p:attrName>
                                        </p:attrNameLst>
                                      </p:cBhvr>
                                      <p:tavLst>
                                        <p:tav tm="0">
                                          <p:val>
                                            <p:fltVal val="0"/>
                                          </p:val>
                                        </p:tav>
                                        <p:tav tm="100000">
                                          <p:val>
                                            <p:strVal val="#ppt_w"/>
                                          </p:val>
                                        </p:tav>
                                      </p:tavLst>
                                    </p:anim>
                                    <p:anim calcmode="lin" valueType="num">
                                      <p:cBhvr>
                                        <p:cTn id="100" dur="2000" fill="hold"/>
                                        <p:tgtEl>
                                          <p:spTgt spid="29"/>
                                        </p:tgtEl>
                                        <p:attrNameLst>
                                          <p:attrName>ppt_h</p:attrName>
                                        </p:attrNameLst>
                                      </p:cBhvr>
                                      <p:tavLst>
                                        <p:tav tm="0">
                                          <p:val>
                                            <p:fltVal val="0"/>
                                          </p:val>
                                        </p:tav>
                                        <p:tav tm="100000">
                                          <p:val>
                                            <p:strVal val="#ppt_h"/>
                                          </p:val>
                                        </p:tav>
                                      </p:tavLst>
                                    </p:anim>
                                    <p:animEffect transition="in" filter="fade">
                                      <p:cBhvr>
                                        <p:cTn id="101" dur="2000"/>
                                        <p:tgtEl>
                                          <p:spTgt spid="29"/>
                                        </p:tgtEl>
                                      </p:cBhvr>
                                    </p:animEffect>
                                  </p:childTnLst>
                                </p:cTn>
                              </p:par>
                            </p:childTnLst>
                          </p:cTn>
                        </p:par>
                        <p:par>
                          <p:cTn id="102" fill="hold" nodeType="afterGroup">
                            <p:stCondLst>
                              <p:cond delay="34000"/>
                            </p:stCondLst>
                            <p:childTnLst>
                              <p:par>
                                <p:cTn id="103" presetID="53" presetClass="entr" presetSubtype="0"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p:cTn id="105" dur="2000" fill="hold"/>
                                        <p:tgtEl>
                                          <p:spTgt spid="43"/>
                                        </p:tgtEl>
                                        <p:attrNameLst>
                                          <p:attrName>ppt_w</p:attrName>
                                        </p:attrNameLst>
                                      </p:cBhvr>
                                      <p:tavLst>
                                        <p:tav tm="0">
                                          <p:val>
                                            <p:fltVal val="0"/>
                                          </p:val>
                                        </p:tav>
                                        <p:tav tm="100000">
                                          <p:val>
                                            <p:strVal val="#ppt_w"/>
                                          </p:val>
                                        </p:tav>
                                      </p:tavLst>
                                    </p:anim>
                                    <p:anim calcmode="lin" valueType="num">
                                      <p:cBhvr>
                                        <p:cTn id="106" dur="2000" fill="hold"/>
                                        <p:tgtEl>
                                          <p:spTgt spid="43"/>
                                        </p:tgtEl>
                                        <p:attrNameLst>
                                          <p:attrName>ppt_h</p:attrName>
                                        </p:attrNameLst>
                                      </p:cBhvr>
                                      <p:tavLst>
                                        <p:tav tm="0">
                                          <p:val>
                                            <p:fltVal val="0"/>
                                          </p:val>
                                        </p:tav>
                                        <p:tav tm="100000">
                                          <p:val>
                                            <p:strVal val="#ppt_h"/>
                                          </p:val>
                                        </p:tav>
                                      </p:tavLst>
                                    </p:anim>
                                    <p:animEffect transition="in" filter="fade">
                                      <p:cBhvr>
                                        <p:cTn id="107" dur="2000"/>
                                        <p:tgtEl>
                                          <p:spTgt spid="43"/>
                                        </p:tgtEl>
                                      </p:cBhvr>
                                    </p:animEffect>
                                  </p:childTnLst>
                                </p:cTn>
                              </p:par>
                            </p:childTnLst>
                          </p:cTn>
                        </p:par>
                        <p:par>
                          <p:cTn id="108" fill="hold" nodeType="afterGroup">
                            <p:stCondLst>
                              <p:cond delay="36000"/>
                            </p:stCondLst>
                            <p:childTnLst>
                              <p:par>
                                <p:cTn id="109" presetID="22" presetClass="entr" presetSubtype="1"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up)">
                                      <p:cBhvr>
                                        <p:cTn id="111" dur="2000"/>
                                        <p:tgtEl>
                                          <p:spTgt spid="35"/>
                                        </p:tgtEl>
                                      </p:cBhvr>
                                    </p:animEffect>
                                  </p:childTnLst>
                                </p:cTn>
                              </p:par>
                            </p:childTnLst>
                          </p:cTn>
                        </p:par>
                        <p:par>
                          <p:cTn id="112" fill="hold" nodeType="afterGroup">
                            <p:stCondLst>
                              <p:cond delay="38000"/>
                            </p:stCondLst>
                            <p:childTnLst>
                              <p:par>
                                <p:cTn id="113" presetID="53"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2000" fill="hold"/>
                                        <p:tgtEl>
                                          <p:spTgt spid="37"/>
                                        </p:tgtEl>
                                        <p:attrNameLst>
                                          <p:attrName>ppt_w</p:attrName>
                                        </p:attrNameLst>
                                      </p:cBhvr>
                                      <p:tavLst>
                                        <p:tav tm="0">
                                          <p:val>
                                            <p:fltVal val="0"/>
                                          </p:val>
                                        </p:tav>
                                        <p:tav tm="100000">
                                          <p:val>
                                            <p:strVal val="#ppt_w"/>
                                          </p:val>
                                        </p:tav>
                                      </p:tavLst>
                                    </p:anim>
                                    <p:anim calcmode="lin" valueType="num">
                                      <p:cBhvr>
                                        <p:cTn id="116" dur="2000" fill="hold"/>
                                        <p:tgtEl>
                                          <p:spTgt spid="37"/>
                                        </p:tgtEl>
                                        <p:attrNameLst>
                                          <p:attrName>ppt_h</p:attrName>
                                        </p:attrNameLst>
                                      </p:cBhvr>
                                      <p:tavLst>
                                        <p:tav tm="0">
                                          <p:val>
                                            <p:fltVal val="0"/>
                                          </p:val>
                                        </p:tav>
                                        <p:tav tm="100000">
                                          <p:val>
                                            <p:strVal val="#ppt_h"/>
                                          </p:val>
                                        </p:tav>
                                      </p:tavLst>
                                    </p:anim>
                                    <p:animEffect transition="in" filter="fade">
                                      <p:cBhvr>
                                        <p:cTn id="117" dur="2000"/>
                                        <p:tgtEl>
                                          <p:spTgt spid="37"/>
                                        </p:tgtEl>
                                      </p:cBhvr>
                                    </p:animEffect>
                                  </p:childTnLst>
                                </p:cTn>
                              </p:par>
                            </p:childTnLst>
                          </p:cTn>
                        </p:par>
                        <p:par>
                          <p:cTn id="118" fill="hold" nodeType="afterGroup">
                            <p:stCondLst>
                              <p:cond delay="40000"/>
                            </p:stCondLst>
                            <p:childTnLst>
                              <p:par>
                                <p:cTn id="119" presetID="53" presetClass="entr" presetSubtype="0"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2000" fill="hold"/>
                                        <p:tgtEl>
                                          <p:spTgt spid="36"/>
                                        </p:tgtEl>
                                        <p:attrNameLst>
                                          <p:attrName>ppt_w</p:attrName>
                                        </p:attrNameLst>
                                      </p:cBhvr>
                                      <p:tavLst>
                                        <p:tav tm="0">
                                          <p:val>
                                            <p:fltVal val="0"/>
                                          </p:val>
                                        </p:tav>
                                        <p:tav tm="100000">
                                          <p:val>
                                            <p:strVal val="#ppt_w"/>
                                          </p:val>
                                        </p:tav>
                                      </p:tavLst>
                                    </p:anim>
                                    <p:anim calcmode="lin" valueType="num">
                                      <p:cBhvr>
                                        <p:cTn id="122" dur="2000" fill="hold"/>
                                        <p:tgtEl>
                                          <p:spTgt spid="36"/>
                                        </p:tgtEl>
                                        <p:attrNameLst>
                                          <p:attrName>ppt_h</p:attrName>
                                        </p:attrNameLst>
                                      </p:cBhvr>
                                      <p:tavLst>
                                        <p:tav tm="0">
                                          <p:val>
                                            <p:fltVal val="0"/>
                                          </p:val>
                                        </p:tav>
                                        <p:tav tm="100000">
                                          <p:val>
                                            <p:strVal val="#ppt_h"/>
                                          </p:val>
                                        </p:tav>
                                      </p:tavLst>
                                    </p:anim>
                                    <p:animEffect transition="in" filter="fade">
                                      <p:cBhvr>
                                        <p:cTn id="123" dur="2000"/>
                                        <p:tgtEl>
                                          <p:spTgt spid="36"/>
                                        </p:tgtEl>
                                      </p:cBhvr>
                                    </p:animEffect>
                                  </p:childTnLst>
                                </p:cTn>
                              </p:par>
                            </p:childTnLst>
                          </p:cTn>
                        </p:par>
                        <p:par>
                          <p:cTn id="124" fill="hold" nodeType="afterGroup">
                            <p:stCondLst>
                              <p:cond delay="42000"/>
                            </p:stCondLst>
                            <p:childTnLst>
                              <p:par>
                                <p:cTn id="125" presetID="53"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2000" fill="hold"/>
                                        <p:tgtEl>
                                          <p:spTgt spid="39"/>
                                        </p:tgtEl>
                                        <p:attrNameLst>
                                          <p:attrName>ppt_w</p:attrName>
                                        </p:attrNameLst>
                                      </p:cBhvr>
                                      <p:tavLst>
                                        <p:tav tm="0">
                                          <p:val>
                                            <p:fltVal val="0"/>
                                          </p:val>
                                        </p:tav>
                                        <p:tav tm="100000">
                                          <p:val>
                                            <p:strVal val="#ppt_w"/>
                                          </p:val>
                                        </p:tav>
                                      </p:tavLst>
                                    </p:anim>
                                    <p:anim calcmode="lin" valueType="num">
                                      <p:cBhvr>
                                        <p:cTn id="128" dur="2000" fill="hold"/>
                                        <p:tgtEl>
                                          <p:spTgt spid="39"/>
                                        </p:tgtEl>
                                        <p:attrNameLst>
                                          <p:attrName>ppt_h</p:attrName>
                                        </p:attrNameLst>
                                      </p:cBhvr>
                                      <p:tavLst>
                                        <p:tav tm="0">
                                          <p:val>
                                            <p:fltVal val="0"/>
                                          </p:val>
                                        </p:tav>
                                        <p:tav tm="100000">
                                          <p:val>
                                            <p:strVal val="#ppt_h"/>
                                          </p:val>
                                        </p:tav>
                                      </p:tavLst>
                                    </p:anim>
                                    <p:animEffect transition="in" filter="fade">
                                      <p:cBhvr>
                                        <p:cTn id="129" dur="2000"/>
                                        <p:tgtEl>
                                          <p:spTgt spid="39"/>
                                        </p:tgtEl>
                                      </p:cBhvr>
                                    </p:animEffect>
                                  </p:childTnLst>
                                </p:cTn>
                              </p:par>
                            </p:childTnLst>
                          </p:cTn>
                        </p:par>
                        <p:par>
                          <p:cTn id="130" fill="hold" nodeType="afterGroup">
                            <p:stCondLst>
                              <p:cond delay="44000"/>
                            </p:stCondLst>
                            <p:childTnLst>
                              <p:par>
                                <p:cTn id="131" presetID="53" presetClass="entr" presetSubtype="0" fill="hold" grpId="0" nodeType="afterEffect">
                                  <p:stCondLst>
                                    <p:cond delay="0"/>
                                  </p:stCondLst>
                                  <p:childTnLst>
                                    <p:set>
                                      <p:cBhvr>
                                        <p:cTn id="132" dur="1" fill="hold">
                                          <p:stCondLst>
                                            <p:cond delay="0"/>
                                          </p:stCondLst>
                                        </p:cTn>
                                        <p:tgtEl>
                                          <p:spTgt spid="38"/>
                                        </p:tgtEl>
                                        <p:attrNameLst>
                                          <p:attrName>style.visibility</p:attrName>
                                        </p:attrNameLst>
                                      </p:cBhvr>
                                      <p:to>
                                        <p:strVal val="visible"/>
                                      </p:to>
                                    </p:set>
                                    <p:anim calcmode="lin" valueType="num">
                                      <p:cBhvr>
                                        <p:cTn id="133" dur="2000" fill="hold"/>
                                        <p:tgtEl>
                                          <p:spTgt spid="38"/>
                                        </p:tgtEl>
                                        <p:attrNameLst>
                                          <p:attrName>ppt_w</p:attrName>
                                        </p:attrNameLst>
                                      </p:cBhvr>
                                      <p:tavLst>
                                        <p:tav tm="0">
                                          <p:val>
                                            <p:fltVal val="0"/>
                                          </p:val>
                                        </p:tav>
                                        <p:tav tm="100000">
                                          <p:val>
                                            <p:strVal val="#ppt_w"/>
                                          </p:val>
                                        </p:tav>
                                      </p:tavLst>
                                    </p:anim>
                                    <p:anim calcmode="lin" valueType="num">
                                      <p:cBhvr>
                                        <p:cTn id="134" dur="2000" fill="hold"/>
                                        <p:tgtEl>
                                          <p:spTgt spid="38"/>
                                        </p:tgtEl>
                                        <p:attrNameLst>
                                          <p:attrName>ppt_h</p:attrName>
                                        </p:attrNameLst>
                                      </p:cBhvr>
                                      <p:tavLst>
                                        <p:tav tm="0">
                                          <p:val>
                                            <p:fltVal val="0"/>
                                          </p:val>
                                        </p:tav>
                                        <p:tav tm="100000">
                                          <p:val>
                                            <p:strVal val="#ppt_h"/>
                                          </p:val>
                                        </p:tav>
                                      </p:tavLst>
                                    </p:anim>
                                    <p:animEffect transition="in" filter="fade">
                                      <p:cBhvr>
                                        <p:cTn id="135" dur="2000"/>
                                        <p:tgtEl>
                                          <p:spTgt spid="38"/>
                                        </p:tgtEl>
                                      </p:cBhvr>
                                    </p:animEffect>
                                  </p:childTnLst>
                                </p:cTn>
                              </p:par>
                            </p:childTnLst>
                          </p:cTn>
                        </p:par>
                        <p:par>
                          <p:cTn id="136" fill="hold" nodeType="afterGroup">
                            <p:stCondLst>
                              <p:cond delay="46000"/>
                            </p:stCondLst>
                            <p:childTnLst>
                              <p:par>
                                <p:cTn id="137" presetID="53" presetClass="entr" presetSubtype="0"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2000" fill="hold"/>
                                        <p:tgtEl>
                                          <p:spTgt spid="41"/>
                                        </p:tgtEl>
                                        <p:attrNameLst>
                                          <p:attrName>ppt_w</p:attrName>
                                        </p:attrNameLst>
                                      </p:cBhvr>
                                      <p:tavLst>
                                        <p:tav tm="0">
                                          <p:val>
                                            <p:fltVal val="0"/>
                                          </p:val>
                                        </p:tav>
                                        <p:tav tm="100000">
                                          <p:val>
                                            <p:strVal val="#ppt_w"/>
                                          </p:val>
                                        </p:tav>
                                      </p:tavLst>
                                    </p:anim>
                                    <p:anim calcmode="lin" valueType="num">
                                      <p:cBhvr>
                                        <p:cTn id="140" dur="2000" fill="hold"/>
                                        <p:tgtEl>
                                          <p:spTgt spid="41"/>
                                        </p:tgtEl>
                                        <p:attrNameLst>
                                          <p:attrName>ppt_h</p:attrName>
                                        </p:attrNameLst>
                                      </p:cBhvr>
                                      <p:tavLst>
                                        <p:tav tm="0">
                                          <p:val>
                                            <p:fltVal val="0"/>
                                          </p:val>
                                        </p:tav>
                                        <p:tav tm="100000">
                                          <p:val>
                                            <p:strVal val="#ppt_h"/>
                                          </p:val>
                                        </p:tav>
                                      </p:tavLst>
                                    </p:anim>
                                    <p:animEffect transition="in" filter="fade">
                                      <p:cBhvr>
                                        <p:cTn id="141" dur="2000"/>
                                        <p:tgtEl>
                                          <p:spTgt spid="41"/>
                                        </p:tgtEl>
                                      </p:cBhvr>
                                    </p:animEffect>
                                  </p:childTnLst>
                                </p:cTn>
                              </p:par>
                            </p:childTnLst>
                          </p:cTn>
                        </p:par>
                        <p:par>
                          <p:cTn id="142" fill="hold" nodeType="afterGroup">
                            <p:stCondLst>
                              <p:cond delay="48000"/>
                            </p:stCondLst>
                            <p:childTnLst>
                              <p:par>
                                <p:cTn id="143" presetID="53" presetClass="entr" presetSubtype="0" fill="hold" grpId="0" nodeType="after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p:cTn id="145" dur="2000" fill="hold"/>
                                        <p:tgtEl>
                                          <p:spTgt spid="40"/>
                                        </p:tgtEl>
                                        <p:attrNameLst>
                                          <p:attrName>ppt_w</p:attrName>
                                        </p:attrNameLst>
                                      </p:cBhvr>
                                      <p:tavLst>
                                        <p:tav tm="0">
                                          <p:val>
                                            <p:fltVal val="0"/>
                                          </p:val>
                                        </p:tav>
                                        <p:tav tm="100000">
                                          <p:val>
                                            <p:strVal val="#ppt_w"/>
                                          </p:val>
                                        </p:tav>
                                      </p:tavLst>
                                    </p:anim>
                                    <p:anim calcmode="lin" valueType="num">
                                      <p:cBhvr>
                                        <p:cTn id="146" dur="2000" fill="hold"/>
                                        <p:tgtEl>
                                          <p:spTgt spid="40"/>
                                        </p:tgtEl>
                                        <p:attrNameLst>
                                          <p:attrName>ppt_h</p:attrName>
                                        </p:attrNameLst>
                                      </p:cBhvr>
                                      <p:tavLst>
                                        <p:tav tm="0">
                                          <p:val>
                                            <p:fltVal val="0"/>
                                          </p:val>
                                        </p:tav>
                                        <p:tav tm="100000">
                                          <p:val>
                                            <p:strVal val="#ppt_h"/>
                                          </p:val>
                                        </p:tav>
                                      </p:tavLst>
                                    </p:anim>
                                    <p:animEffect transition="in" filter="fade">
                                      <p:cBhvr>
                                        <p:cTn id="14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2" grpId="0"/>
      <p:bldP spid="23" grpId="0" animBg="1"/>
      <p:bldP spid="24" grpId="0"/>
      <p:bldP spid="27" grpId="0"/>
      <p:bldP spid="29" grpId="0"/>
      <p:bldP spid="30" grpId="0" animBg="1"/>
      <p:bldP spid="31" grpId="0"/>
      <p:bldP spid="33" grpId="0"/>
      <p:bldP spid="35" grpId="0" animBg="1"/>
      <p:bldP spid="36" grpId="0"/>
      <p:bldP spid="3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هر یک از مسئولین امور انتخاباتی موظف هستند از تمام قوانین و مقررات مربوطه در این زمینه اطلاعات لازم را کسب نمایند چنانکه در مسائل شرعی هم طبق نظر مراجع تقلید مسائل روزمره که انسان با آنها سر و کار دارد یاد گرفتن آنها واجب است</a:t>
            </a:r>
            <a:endParaRPr lang="fa-IR" sz="3600">
              <a:solidFill>
                <a:srgbClr val="002060"/>
              </a:solidFill>
              <a:latin typeface="Arial" panose="020B0604020202020204" pitchFamily="34" charset="0"/>
              <a:ea typeface="Times New Roman" panose="02020603050405020304" pitchFamily="18" charset="0"/>
            </a:endParaRP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568700" y="1428750"/>
            <a:ext cx="199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آگاهی از قوانین</a:t>
            </a:r>
          </a:p>
        </p:txBody>
      </p:sp>
      <p:sp>
        <p:nvSpPr>
          <p:cNvPr id="44" name="Rectangle 43"/>
          <p:cNvSpPr>
            <a:spLocks noChangeArrowheads="1"/>
          </p:cNvSpPr>
          <p:nvPr/>
        </p:nvSpPr>
        <p:spPr bwMode="auto">
          <a:xfrm>
            <a:off x="642938" y="4459288"/>
            <a:ext cx="85010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قرآن کریم خطاب به کسانی که به حق عمل نمی کنند:</a:t>
            </a:r>
          </a:p>
          <a:p>
            <a:pPr algn="ctr" rtl="1" eaLnBrk="1" hangingPunct="1"/>
            <a:endParaRPr lang="fa-IR" sz="2000">
              <a:cs typeface="B Zar" panose="00000400000000000000" pitchFamily="2" charset="-78"/>
            </a:endParaRPr>
          </a:p>
          <a:p>
            <a:pPr algn="ctr" rtl="1" eaLnBrk="1" hangingPunct="1"/>
            <a:r>
              <a:rPr lang="fa-IR" sz="2400" b="1">
                <a:solidFill>
                  <a:srgbClr val="008000"/>
                </a:solidFill>
                <a:cs typeface="B Zar" panose="00000400000000000000" pitchFamily="2" charset="-78"/>
              </a:rPr>
              <a:t>وَقِفُوهُم اِنَّهُم مَسئُولوُن</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در روز قیامت خطاب به آنها گفته می شود: ایشان را نگه دارید و مورد بازخواست قرار دهید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زیرا همانا ایشان از مسئولین هستند .</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9" name="Picture 8" descr="بیلا.jpg"/>
          <p:cNvPicPr>
            <a:picLocks noChangeAspect="1"/>
          </p:cNvPicPr>
          <p:nvPr/>
        </p:nvPicPr>
        <p:blipFill>
          <a:blip r:embed="rId3"/>
          <a:stretch>
            <a:fillRect/>
          </a:stretch>
        </p:blipFill>
        <p:spPr>
          <a:xfrm rot="1208515">
            <a:off x="-89052" y="2930715"/>
            <a:ext cx="2790825" cy="1638300"/>
          </a:xfrm>
          <a:prstGeom prst="rect">
            <a:avLst/>
          </a:prstGeom>
          <a:ln>
            <a:noFill/>
          </a:ln>
          <a:effectLst>
            <a:softEdge rad="112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2000" fill="hold"/>
                                        <p:tgtEl>
                                          <p:spTgt spid="44"/>
                                        </p:tgtEl>
                                        <p:attrNameLst>
                                          <p:attrName>ppt_w</p:attrName>
                                        </p:attrNameLst>
                                      </p:cBhvr>
                                      <p:tavLst>
                                        <p:tav tm="0">
                                          <p:val>
                                            <p:fltVal val="0"/>
                                          </p:val>
                                        </p:tav>
                                        <p:tav tm="100000">
                                          <p:val>
                                            <p:strVal val="#ppt_w"/>
                                          </p:val>
                                        </p:tav>
                                      </p:tavLst>
                                    </p:anim>
                                    <p:anim calcmode="lin" valueType="num">
                                      <p:cBhvr>
                                        <p:cTn id="43" dur="2000" fill="hold"/>
                                        <p:tgtEl>
                                          <p:spTgt spid="44"/>
                                        </p:tgtEl>
                                        <p:attrNameLst>
                                          <p:attrName>ppt_h</p:attrName>
                                        </p:attrNameLst>
                                      </p:cBhvr>
                                      <p:tavLst>
                                        <p:tav tm="0">
                                          <p:val>
                                            <p:fltVal val="0"/>
                                          </p:val>
                                        </p:tav>
                                        <p:tav tm="100000">
                                          <p:val>
                                            <p:strVal val="#ppt_h"/>
                                          </p:val>
                                        </p:tav>
                                      </p:tavLst>
                                    </p:anim>
                                    <p:animEffect transition="in" filter="fade">
                                      <p:cBhvr>
                                        <p:cTn id="44" dur="2000"/>
                                        <p:tgtEl>
                                          <p:spTgt spid="44"/>
                                        </p:tgtEl>
                                      </p:cBhvr>
                                    </p:animEffect>
                                  </p:childTnLst>
                                </p:cTn>
                              </p:par>
                            </p:childTnLst>
                          </p:cTn>
                        </p:par>
                        <p:par>
                          <p:cTn id="45" fill="hold" nodeType="afterGroup">
                            <p:stCondLst>
                              <p:cond delay="2000"/>
                            </p:stCondLst>
                            <p:childTnLst>
                              <p:par>
                                <p:cTn id="46" presetID="53"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000" fill="hold"/>
                                        <p:tgtEl>
                                          <p:spTgt spid="9"/>
                                        </p:tgtEl>
                                        <p:attrNameLst>
                                          <p:attrName>ppt_w</p:attrName>
                                        </p:attrNameLst>
                                      </p:cBhvr>
                                      <p:tavLst>
                                        <p:tav tm="0">
                                          <p:val>
                                            <p:fltVal val="0"/>
                                          </p:val>
                                        </p:tav>
                                        <p:tav tm="100000">
                                          <p:val>
                                            <p:strVal val="#ppt_w"/>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animEffect transition="in" filter="fade">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از اهم وظایف مسوولین این است که در آن محدوده ای که مسئولیت دارند به قانون عمل کنند و از هرگونه قانون گریزی پرهیز نمایند.</a:t>
            </a:r>
            <a:endParaRPr lang="fa-IR" sz="3600">
              <a:solidFill>
                <a:srgbClr val="002060"/>
              </a:solidFill>
              <a:latin typeface="Arial" panose="020B0604020202020204" pitchFamily="34" charset="0"/>
              <a:ea typeface="Times New Roman" panose="02020603050405020304" pitchFamily="18" charset="0"/>
            </a:endParaRP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568700" y="1428750"/>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اجرای قانون</a:t>
            </a:r>
          </a:p>
        </p:txBody>
      </p:sp>
      <p:sp>
        <p:nvSpPr>
          <p:cNvPr id="44" name="Rectangle 43"/>
          <p:cNvSpPr>
            <a:spLocks noChangeArrowheads="1"/>
          </p:cNvSpPr>
          <p:nvPr/>
        </p:nvSpPr>
        <p:spPr bwMode="auto">
          <a:xfrm>
            <a:off x="428625" y="3714750"/>
            <a:ext cx="8501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قرآن کریم شرط ایمان را اقدام به عمل صالح ذکر نموده است:</a:t>
            </a:r>
          </a:p>
          <a:p>
            <a:pPr algn="ctr" rtl="1" eaLnBrk="1" hangingPunct="1"/>
            <a:endParaRPr lang="fa-IR" sz="2000" b="1">
              <a:solidFill>
                <a:srgbClr val="0070C0"/>
              </a:solidFill>
              <a:cs typeface="B Zar" panose="00000400000000000000" pitchFamily="2" charset="-78"/>
            </a:endParaRPr>
          </a:p>
          <a:p>
            <a:pPr algn="ctr" rtl="1" eaLnBrk="1" hangingPunct="1"/>
            <a:endParaRPr lang="fa-IR" sz="2000">
              <a:cs typeface="B Zar" panose="00000400000000000000" pitchFamily="2" charset="-78"/>
            </a:endParaRPr>
          </a:p>
          <a:p>
            <a:pPr algn="ctr" rtl="1" eaLnBrk="1" hangingPunct="1"/>
            <a:r>
              <a:rPr lang="fa-IR" sz="2400" b="1">
                <a:solidFill>
                  <a:srgbClr val="008000"/>
                </a:solidFill>
                <a:cs typeface="B Zar" panose="00000400000000000000" pitchFamily="2" charset="-78"/>
              </a:rPr>
              <a:t>اَلَّذِینَ آمَنوُا وَ عَمِلوُا الصّالِحات</a:t>
            </a:r>
          </a:p>
          <a:p>
            <a:pPr algn="ctr" rtl="1" eaLnBrk="1" hangingPunct="1"/>
            <a:endParaRPr lang="fa-IR" sz="2400" b="1">
              <a:solidFill>
                <a:srgbClr val="008000"/>
              </a:solidFill>
              <a:cs typeface="B Zar" panose="00000400000000000000" pitchFamily="2" charset="-78"/>
            </a:endParaRPr>
          </a:p>
        </p:txBody>
      </p:sp>
      <p:sp>
        <p:nvSpPr>
          <p:cNvPr id="9" name="Rectangle 8"/>
          <p:cNvSpPr>
            <a:spLocks noChangeArrowheads="1"/>
          </p:cNvSpPr>
          <p:nvPr/>
        </p:nvSpPr>
        <p:spPr bwMode="auto">
          <a:xfrm>
            <a:off x="500063" y="3714750"/>
            <a:ext cx="85010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 </a:t>
            </a:r>
          </a:p>
          <a:p>
            <a:pPr algn="ctr" rtl="1" eaLnBrk="1" hangingPunct="1"/>
            <a:endParaRPr lang="fa-IR" sz="2000">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اما در مقام تدبیر امور مملکت و در مقام اداره یک مملکت باید همه شماها و همه کسانی که</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 دست اندرکار هستند و همه ملت بپذیرند آن چیزی را که قانون اساسی پذیرفته است؛ آن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چیزی را که مجلس به آن رای می دهد و شورای نگهبان آن را موافق قانون و سوابق شرع می­داند. باید بپذیرند قانون را بپذیرند هی نگویید قانون و خودتان خلاف قانون بکنید بپذیرید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قانون را همه­ تان روی مرز قانون عمل کنید اگر همه روی مرز عمل بکنند اختلاف دیگر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پیش نمی آید. </a:t>
            </a:r>
          </a:p>
        </p:txBody>
      </p:sp>
      <p:pic>
        <p:nvPicPr>
          <p:cNvPr id="10" name="Picture 9" descr="8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23944">
            <a:off x="542925" y="2425700"/>
            <a:ext cx="21494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نت.jpg"/>
          <p:cNvPicPr>
            <a:picLocks noChangeAspect="1"/>
          </p:cNvPicPr>
          <p:nvPr/>
        </p:nvPicPr>
        <p:blipFill>
          <a:blip r:embed="rId5"/>
          <a:stretch>
            <a:fillRect/>
          </a:stretch>
        </p:blipFill>
        <p:spPr>
          <a:xfrm>
            <a:off x="6543704" y="2357430"/>
            <a:ext cx="2171700" cy="133826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par>
                          <p:cTn id="38" fill="hold" nodeType="afterGroup">
                            <p:stCondLst>
                              <p:cond delay="14000"/>
                            </p:stCondLst>
                            <p:childTnLst>
                              <p:par>
                                <p:cTn id="39" presetID="53"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2000" fill="hold"/>
                                        <p:tgtEl>
                                          <p:spTgt spid="44"/>
                                        </p:tgtEl>
                                        <p:attrNameLst>
                                          <p:attrName>ppt_w</p:attrName>
                                        </p:attrNameLst>
                                      </p:cBhvr>
                                      <p:tavLst>
                                        <p:tav tm="0">
                                          <p:val>
                                            <p:fltVal val="0"/>
                                          </p:val>
                                        </p:tav>
                                        <p:tav tm="100000">
                                          <p:val>
                                            <p:strVal val="#ppt_w"/>
                                          </p:val>
                                        </p:tav>
                                      </p:tavLst>
                                    </p:anim>
                                    <p:anim calcmode="lin" valueType="num">
                                      <p:cBhvr>
                                        <p:cTn id="42" dur="2000" fill="hold"/>
                                        <p:tgtEl>
                                          <p:spTgt spid="44"/>
                                        </p:tgtEl>
                                        <p:attrNameLst>
                                          <p:attrName>ppt_h</p:attrName>
                                        </p:attrNameLst>
                                      </p:cBhvr>
                                      <p:tavLst>
                                        <p:tav tm="0">
                                          <p:val>
                                            <p:fltVal val="0"/>
                                          </p:val>
                                        </p:tav>
                                        <p:tav tm="100000">
                                          <p:val>
                                            <p:strVal val="#ppt_h"/>
                                          </p:val>
                                        </p:tav>
                                      </p:tavLst>
                                    </p:anim>
                                    <p:animEffect transition="in" filter="fade">
                                      <p:cBhvr>
                                        <p:cTn id="43" dur="2000"/>
                                        <p:tgtEl>
                                          <p:spTgt spid="44"/>
                                        </p:tgtEl>
                                      </p:cBhvr>
                                    </p:animEffect>
                                  </p:childTnLst>
                                </p:cTn>
                              </p:par>
                            </p:childTnLst>
                          </p:cTn>
                        </p:par>
                        <p:par>
                          <p:cTn id="44" fill="hold" nodeType="afterGroup">
                            <p:stCondLst>
                              <p:cond delay="16000"/>
                            </p:stCondLst>
                            <p:childTnLst>
                              <p:par>
                                <p:cTn id="45" presetID="53"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Effect transition="in" filter="fade">
                                      <p:cBhvr>
                                        <p:cTn id="49" dur="20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xit" presetSubtype="0" fill="hold" grpId="1" nodeType="clickEffect">
                                  <p:stCondLst>
                                    <p:cond delay="0"/>
                                  </p:stCondLst>
                                  <p:childTnLst>
                                    <p:anim calcmode="lin" valueType="num">
                                      <p:cBhvr>
                                        <p:cTn id="53" dur="500"/>
                                        <p:tgtEl>
                                          <p:spTgt spid="44"/>
                                        </p:tgtEl>
                                        <p:attrNameLst>
                                          <p:attrName>ppt_w</p:attrName>
                                        </p:attrNameLst>
                                      </p:cBhvr>
                                      <p:tavLst>
                                        <p:tav tm="0">
                                          <p:val>
                                            <p:strVal val="ppt_w"/>
                                          </p:val>
                                        </p:tav>
                                        <p:tav tm="100000">
                                          <p:val>
                                            <p:fltVal val="0"/>
                                          </p:val>
                                        </p:tav>
                                      </p:tavLst>
                                    </p:anim>
                                    <p:anim calcmode="lin" valueType="num">
                                      <p:cBhvr>
                                        <p:cTn id="54" dur="500"/>
                                        <p:tgtEl>
                                          <p:spTgt spid="44"/>
                                        </p:tgtEl>
                                        <p:attrNameLst>
                                          <p:attrName>ppt_h</p:attrName>
                                        </p:attrNameLst>
                                      </p:cBhvr>
                                      <p:tavLst>
                                        <p:tav tm="0">
                                          <p:val>
                                            <p:strVal val="ppt_h"/>
                                          </p:val>
                                        </p:tav>
                                        <p:tav tm="100000">
                                          <p:val>
                                            <p:fltVal val="0"/>
                                          </p:val>
                                        </p:tav>
                                      </p:tavLst>
                                    </p:anim>
                                    <p:animEffect transition="out" filter="fade">
                                      <p:cBhvr>
                                        <p:cTn id="55" dur="500"/>
                                        <p:tgtEl>
                                          <p:spTgt spid="44"/>
                                        </p:tgtEl>
                                      </p:cBhvr>
                                    </p:animEffect>
                                    <p:set>
                                      <p:cBhvr>
                                        <p:cTn id="56" dur="1" fill="hold">
                                          <p:stCondLst>
                                            <p:cond delay="499"/>
                                          </p:stCondLst>
                                        </p:cTn>
                                        <p:tgtEl>
                                          <p:spTgt spid="44"/>
                                        </p:tgtEl>
                                        <p:attrNameLst>
                                          <p:attrName>style.visibility</p:attrName>
                                        </p:attrNameLst>
                                      </p:cBhvr>
                                      <p:to>
                                        <p:strVal val="hidden"/>
                                      </p:to>
                                    </p:set>
                                  </p:childTnLst>
                                </p:cTn>
                              </p:par>
                            </p:childTnLst>
                          </p:cTn>
                        </p:par>
                        <p:par>
                          <p:cTn id="57" fill="hold" nodeType="afterGroup">
                            <p:stCondLst>
                              <p:cond delay="500"/>
                            </p:stCondLst>
                            <p:childTnLst>
                              <p:par>
                                <p:cTn id="58" presetID="53" presetClass="exit" presetSubtype="0" fill="hold" nodeType="afterEffect">
                                  <p:stCondLst>
                                    <p:cond delay="0"/>
                                  </p:stCondLst>
                                  <p:childTnLst>
                                    <p:anim calcmode="lin" valueType="num">
                                      <p:cBhvr>
                                        <p:cTn id="59" dur="2000"/>
                                        <p:tgtEl>
                                          <p:spTgt spid="11"/>
                                        </p:tgtEl>
                                        <p:attrNameLst>
                                          <p:attrName>ppt_w</p:attrName>
                                        </p:attrNameLst>
                                      </p:cBhvr>
                                      <p:tavLst>
                                        <p:tav tm="0">
                                          <p:val>
                                            <p:strVal val="ppt_w"/>
                                          </p:val>
                                        </p:tav>
                                        <p:tav tm="100000">
                                          <p:val>
                                            <p:fltVal val="0"/>
                                          </p:val>
                                        </p:tav>
                                      </p:tavLst>
                                    </p:anim>
                                    <p:anim calcmode="lin" valueType="num">
                                      <p:cBhvr>
                                        <p:cTn id="60" dur="2000"/>
                                        <p:tgtEl>
                                          <p:spTgt spid="11"/>
                                        </p:tgtEl>
                                        <p:attrNameLst>
                                          <p:attrName>ppt_h</p:attrName>
                                        </p:attrNameLst>
                                      </p:cBhvr>
                                      <p:tavLst>
                                        <p:tav tm="0">
                                          <p:val>
                                            <p:strVal val="ppt_h"/>
                                          </p:val>
                                        </p:tav>
                                        <p:tav tm="100000">
                                          <p:val>
                                            <p:fltVal val="0"/>
                                          </p:val>
                                        </p:tav>
                                      </p:tavLst>
                                    </p:anim>
                                    <p:animEffect transition="out" filter="fade">
                                      <p:cBhvr>
                                        <p:cTn id="61" dur="2000"/>
                                        <p:tgtEl>
                                          <p:spTgt spid="11"/>
                                        </p:tgtEl>
                                      </p:cBhvr>
                                    </p:animEffect>
                                    <p:set>
                                      <p:cBhvr>
                                        <p:cTn id="62" dur="1" fill="hold">
                                          <p:stCondLst>
                                            <p:cond delay="1999"/>
                                          </p:stCondLst>
                                        </p:cTn>
                                        <p:tgtEl>
                                          <p:spTgt spid="11"/>
                                        </p:tgtEl>
                                        <p:attrNameLst>
                                          <p:attrName>style.visibility</p:attrName>
                                        </p:attrNameLst>
                                      </p:cBhvr>
                                      <p:to>
                                        <p:strVal val="hidden"/>
                                      </p:to>
                                    </p:set>
                                  </p:childTnLst>
                                </p:cTn>
                              </p:par>
                            </p:childTnLst>
                          </p:cTn>
                        </p:par>
                        <p:par>
                          <p:cTn id="63" fill="hold" nodeType="afterGroup">
                            <p:stCondLst>
                              <p:cond delay="2500"/>
                            </p:stCondLst>
                            <p:childTnLst>
                              <p:par>
                                <p:cTn id="64" presetID="53"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2000" fill="hold"/>
                                        <p:tgtEl>
                                          <p:spTgt spid="9"/>
                                        </p:tgtEl>
                                        <p:attrNameLst>
                                          <p:attrName>ppt_w</p:attrName>
                                        </p:attrNameLst>
                                      </p:cBhvr>
                                      <p:tavLst>
                                        <p:tav tm="0">
                                          <p:val>
                                            <p:fltVal val="0"/>
                                          </p:val>
                                        </p:tav>
                                        <p:tav tm="100000">
                                          <p:val>
                                            <p:strVal val="#ppt_w"/>
                                          </p:val>
                                        </p:tav>
                                      </p:tavLst>
                                    </p:anim>
                                    <p:anim calcmode="lin" valueType="num">
                                      <p:cBhvr>
                                        <p:cTn id="67" dur="2000" fill="hold"/>
                                        <p:tgtEl>
                                          <p:spTgt spid="9"/>
                                        </p:tgtEl>
                                        <p:attrNameLst>
                                          <p:attrName>ppt_h</p:attrName>
                                        </p:attrNameLst>
                                      </p:cBhvr>
                                      <p:tavLst>
                                        <p:tav tm="0">
                                          <p:val>
                                            <p:fltVal val="0"/>
                                          </p:val>
                                        </p:tav>
                                        <p:tav tm="100000">
                                          <p:val>
                                            <p:strVal val="#ppt_h"/>
                                          </p:val>
                                        </p:tav>
                                      </p:tavLst>
                                    </p:anim>
                                    <p:animEffect transition="in" filter="fade">
                                      <p:cBhvr>
                                        <p:cTn id="68" dur="2000"/>
                                        <p:tgtEl>
                                          <p:spTgt spid="9"/>
                                        </p:tgtEl>
                                      </p:cBhvr>
                                    </p:animEffect>
                                  </p:childTnLst>
                                </p:cTn>
                              </p:par>
                            </p:childTnLst>
                          </p:cTn>
                        </p:par>
                        <p:par>
                          <p:cTn id="69" fill="hold" nodeType="afterGroup">
                            <p:stCondLst>
                              <p:cond delay="4500"/>
                            </p:stCondLst>
                            <p:childTnLst>
                              <p:par>
                                <p:cTn id="70" presetID="53"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2000" fill="hold"/>
                                        <p:tgtEl>
                                          <p:spTgt spid="10"/>
                                        </p:tgtEl>
                                        <p:attrNameLst>
                                          <p:attrName>ppt_w</p:attrName>
                                        </p:attrNameLst>
                                      </p:cBhvr>
                                      <p:tavLst>
                                        <p:tav tm="0">
                                          <p:val>
                                            <p:fltVal val="0"/>
                                          </p:val>
                                        </p:tav>
                                        <p:tav tm="100000">
                                          <p:val>
                                            <p:strVal val="#ppt_w"/>
                                          </p:val>
                                        </p:tav>
                                      </p:tavLst>
                                    </p:anim>
                                    <p:anim calcmode="lin" valueType="num">
                                      <p:cBhvr>
                                        <p:cTn id="73" dur="2000" fill="hold"/>
                                        <p:tgtEl>
                                          <p:spTgt spid="10"/>
                                        </p:tgtEl>
                                        <p:attrNameLst>
                                          <p:attrName>ppt_h</p:attrName>
                                        </p:attrNameLst>
                                      </p:cBhvr>
                                      <p:tavLst>
                                        <p:tav tm="0">
                                          <p:val>
                                            <p:fltVal val="0"/>
                                          </p:val>
                                        </p:tav>
                                        <p:tav tm="100000">
                                          <p:val>
                                            <p:strVal val="#ppt_h"/>
                                          </p:val>
                                        </p:tav>
                                      </p:tavLst>
                                    </p:anim>
                                    <p:animEffect transition="in" filter="fade">
                                      <p:cBhvr>
                                        <p:cTn id="7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مسئوولین امور مختلف در هر سطح باید به دقت مراقبت نمایند نه تنها خود مرتکب خلاف و فساد نشوند بلکه با افراد خاطی در هر موقعیت و مقام نیز به شدت برخورد نمایند در این رابطه فرقی </a:t>
            </a:r>
          </a:p>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نمی کند که فساد کوچک باشد یا بزرگ یا فرد خاطی در رده های پایین انتخابات باشد یا بالا و عالی گر چه افراد هر چه در سطوح بالاتر باشند خطر آنها و خطای آنها نیز موثرتر خواهد بود.</a:t>
            </a: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028950" y="1428750"/>
            <a:ext cx="261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عدم اغماض از خطاها </a:t>
            </a:r>
          </a:p>
        </p:txBody>
      </p:sp>
      <p:sp>
        <p:nvSpPr>
          <p:cNvPr id="44" name="Rectangle 43"/>
          <p:cNvSpPr>
            <a:spLocks noChangeArrowheads="1"/>
          </p:cNvSpPr>
          <p:nvPr/>
        </p:nvSpPr>
        <p:spPr bwMode="auto">
          <a:xfrm>
            <a:off x="428625" y="4492625"/>
            <a:ext cx="8501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انحراف یک دفعه ایجاد نمی شود، بلکه به تدریج واقع می‌گردد. از این رو از اول باید جلو فساد را گرفت که رشد نکند.</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9" name="Rectangle 8"/>
          <p:cNvSpPr>
            <a:spLocks noChangeArrowheads="1"/>
          </p:cNvSpPr>
          <p:nvPr/>
        </p:nvSpPr>
        <p:spPr bwMode="auto">
          <a:xfrm>
            <a:off x="428625" y="4492625"/>
            <a:ext cx="8501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مقام معظم رهبری</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با دستمال کثیف نمی شود شیشه را پاک کرد بنابراین در درجه اول مراقب باشید که به هیچ وجه به فساد آلوده نشوید.</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10" name="Picture 9" descr="ستنس.jpg"/>
          <p:cNvPicPr>
            <a:picLocks noChangeAspect="1"/>
          </p:cNvPicPr>
          <p:nvPr/>
        </p:nvPicPr>
        <p:blipFill>
          <a:blip r:embed="rId2"/>
          <a:stretch>
            <a:fillRect/>
          </a:stretch>
        </p:blipFill>
        <p:spPr>
          <a:xfrm flipH="1">
            <a:off x="5929322" y="3571876"/>
            <a:ext cx="2857500" cy="1600200"/>
          </a:xfrm>
          <a:prstGeom prst="rect">
            <a:avLst/>
          </a:prstGeom>
          <a:ln>
            <a:noFill/>
          </a:ln>
          <a:effectLst>
            <a:softEdge rad="112500"/>
          </a:effectLst>
        </p:spPr>
      </p:pic>
      <p:pic>
        <p:nvPicPr>
          <p:cNvPr id="11" name="Picture 10" descr="9 (2).jpg"/>
          <p:cNvPicPr>
            <a:picLocks noChangeAspect="1"/>
          </p:cNvPicPr>
          <p:nvPr/>
        </p:nvPicPr>
        <p:blipFill>
          <a:blip r:embed="rId3"/>
          <a:stretch>
            <a:fillRect/>
          </a:stretch>
        </p:blipFill>
        <p:spPr>
          <a:xfrm>
            <a:off x="571472" y="3500438"/>
            <a:ext cx="2619375" cy="174307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2000" fill="hold"/>
                                        <p:tgtEl>
                                          <p:spTgt spid="44"/>
                                        </p:tgtEl>
                                        <p:attrNameLst>
                                          <p:attrName>ppt_w</p:attrName>
                                        </p:attrNameLst>
                                      </p:cBhvr>
                                      <p:tavLst>
                                        <p:tav tm="0">
                                          <p:val>
                                            <p:fltVal val="0"/>
                                          </p:val>
                                        </p:tav>
                                        <p:tav tm="100000">
                                          <p:val>
                                            <p:strVal val="#ppt_w"/>
                                          </p:val>
                                        </p:tav>
                                      </p:tavLst>
                                    </p:anim>
                                    <p:anim calcmode="lin" valueType="num">
                                      <p:cBhvr>
                                        <p:cTn id="43" dur="2000" fill="hold"/>
                                        <p:tgtEl>
                                          <p:spTgt spid="44"/>
                                        </p:tgtEl>
                                        <p:attrNameLst>
                                          <p:attrName>ppt_h</p:attrName>
                                        </p:attrNameLst>
                                      </p:cBhvr>
                                      <p:tavLst>
                                        <p:tav tm="0">
                                          <p:val>
                                            <p:fltVal val="0"/>
                                          </p:val>
                                        </p:tav>
                                        <p:tav tm="100000">
                                          <p:val>
                                            <p:strVal val="#ppt_h"/>
                                          </p:val>
                                        </p:tav>
                                      </p:tavLst>
                                    </p:anim>
                                    <p:animEffect transition="in" filter="fade">
                                      <p:cBhvr>
                                        <p:cTn id="44" dur="2000"/>
                                        <p:tgtEl>
                                          <p:spTgt spid="44"/>
                                        </p:tgtEl>
                                      </p:cBhvr>
                                    </p:animEffect>
                                  </p:childTnLst>
                                </p:cTn>
                              </p:par>
                            </p:childTnLst>
                          </p:cTn>
                        </p:par>
                        <p:par>
                          <p:cTn id="45" fill="hold" nodeType="afterGroup">
                            <p:stCondLst>
                              <p:cond delay="2000"/>
                            </p:stCondLst>
                            <p:childTnLst>
                              <p:par>
                                <p:cTn id="46" presetID="53"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000" fill="hold"/>
                                        <p:tgtEl>
                                          <p:spTgt spid="10"/>
                                        </p:tgtEl>
                                        <p:attrNameLst>
                                          <p:attrName>ppt_w</p:attrName>
                                        </p:attrNameLst>
                                      </p:cBhvr>
                                      <p:tavLst>
                                        <p:tav tm="0">
                                          <p:val>
                                            <p:fltVal val="0"/>
                                          </p:val>
                                        </p:tav>
                                        <p:tav tm="100000">
                                          <p:val>
                                            <p:strVal val="#ppt_w"/>
                                          </p:val>
                                        </p:tav>
                                      </p:tavLst>
                                    </p:anim>
                                    <p:anim calcmode="lin" valueType="num">
                                      <p:cBhvr>
                                        <p:cTn id="49" dur="2000" fill="hold"/>
                                        <p:tgtEl>
                                          <p:spTgt spid="10"/>
                                        </p:tgtEl>
                                        <p:attrNameLst>
                                          <p:attrName>ppt_h</p:attrName>
                                        </p:attrNameLst>
                                      </p:cBhvr>
                                      <p:tavLst>
                                        <p:tav tm="0">
                                          <p:val>
                                            <p:fltVal val="0"/>
                                          </p:val>
                                        </p:tav>
                                        <p:tav tm="100000">
                                          <p:val>
                                            <p:strVal val="#ppt_h"/>
                                          </p:val>
                                        </p:tav>
                                      </p:tavLst>
                                    </p:anim>
                                    <p:animEffect transition="in" filter="fade">
                                      <p:cBhvr>
                                        <p:cTn id="50" dur="20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grpId="1" nodeType="clickEffect">
                                  <p:stCondLst>
                                    <p:cond delay="0"/>
                                  </p:stCondLst>
                                  <p:childTnLst>
                                    <p:anim calcmode="lin" valueType="num">
                                      <p:cBhvr>
                                        <p:cTn id="54" dur="2000"/>
                                        <p:tgtEl>
                                          <p:spTgt spid="44"/>
                                        </p:tgtEl>
                                        <p:attrNameLst>
                                          <p:attrName>ppt_w</p:attrName>
                                        </p:attrNameLst>
                                      </p:cBhvr>
                                      <p:tavLst>
                                        <p:tav tm="0">
                                          <p:val>
                                            <p:strVal val="ppt_w"/>
                                          </p:val>
                                        </p:tav>
                                        <p:tav tm="100000">
                                          <p:val>
                                            <p:fltVal val="0"/>
                                          </p:val>
                                        </p:tav>
                                      </p:tavLst>
                                    </p:anim>
                                    <p:anim calcmode="lin" valueType="num">
                                      <p:cBhvr>
                                        <p:cTn id="55" dur="2000"/>
                                        <p:tgtEl>
                                          <p:spTgt spid="44"/>
                                        </p:tgtEl>
                                        <p:attrNameLst>
                                          <p:attrName>ppt_h</p:attrName>
                                        </p:attrNameLst>
                                      </p:cBhvr>
                                      <p:tavLst>
                                        <p:tav tm="0">
                                          <p:val>
                                            <p:strVal val="ppt_h"/>
                                          </p:val>
                                        </p:tav>
                                        <p:tav tm="100000">
                                          <p:val>
                                            <p:fltVal val="0"/>
                                          </p:val>
                                        </p:tav>
                                      </p:tavLst>
                                    </p:anim>
                                    <p:animEffect transition="out" filter="fade">
                                      <p:cBhvr>
                                        <p:cTn id="56" dur="2000"/>
                                        <p:tgtEl>
                                          <p:spTgt spid="44"/>
                                        </p:tgtEl>
                                      </p:cBhvr>
                                    </p:animEffect>
                                    <p:set>
                                      <p:cBhvr>
                                        <p:cTn id="57" dur="1" fill="hold">
                                          <p:stCondLst>
                                            <p:cond delay="1999"/>
                                          </p:stCondLst>
                                        </p:cTn>
                                        <p:tgtEl>
                                          <p:spTgt spid="44"/>
                                        </p:tgtEl>
                                        <p:attrNameLst>
                                          <p:attrName>style.visibility</p:attrName>
                                        </p:attrNameLst>
                                      </p:cBhvr>
                                      <p:to>
                                        <p:strVal val="hidden"/>
                                      </p:to>
                                    </p:set>
                                  </p:childTnLst>
                                </p:cTn>
                              </p:par>
                            </p:childTnLst>
                          </p:cTn>
                        </p:par>
                        <p:par>
                          <p:cTn id="58" fill="hold" nodeType="afterGroup">
                            <p:stCondLst>
                              <p:cond delay="2000"/>
                            </p:stCondLst>
                            <p:childTnLst>
                              <p:par>
                                <p:cTn id="59" presetID="53" presetClass="exit" presetSubtype="0" fill="hold" nodeType="afterEffect">
                                  <p:stCondLst>
                                    <p:cond delay="0"/>
                                  </p:stCondLst>
                                  <p:childTnLst>
                                    <p:anim calcmode="lin" valueType="num">
                                      <p:cBhvr>
                                        <p:cTn id="60" dur="2000"/>
                                        <p:tgtEl>
                                          <p:spTgt spid="10"/>
                                        </p:tgtEl>
                                        <p:attrNameLst>
                                          <p:attrName>ppt_w</p:attrName>
                                        </p:attrNameLst>
                                      </p:cBhvr>
                                      <p:tavLst>
                                        <p:tav tm="0">
                                          <p:val>
                                            <p:strVal val="ppt_w"/>
                                          </p:val>
                                        </p:tav>
                                        <p:tav tm="100000">
                                          <p:val>
                                            <p:fltVal val="0"/>
                                          </p:val>
                                        </p:tav>
                                      </p:tavLst>
                                    </p:anim>
                                    <p:anim calcmode="lin" valueType="num">
                                      <p:cBhvr>
                                        <p:cTn id="61" dur="2000"/>
                                        <p:tgtEl>
                                          <p:spTgt spid="10"/>
                                        </p:tgtEl>
                                        <p:attrNameLst>
                                          <p:attrName>ppt_h</p:attrName>
                                        </p:attrNameLst>
                                      </p:cBhvr>
                                      <p:tavLst>
                                        <p:tav tm="0">
                                          <p:val>
                                            <p:strVal val="ppt_h"/>
                                          </p:val>
                                        </p:tav>
                                        <p:tav tm="100000">
                                          <p:val>
                                            <p:fltVal val="0"/>
                                          </p:val>
                                        </p:tav>
                                      </p:tavLst>
                                    </p:anim>
                                    <p:animEffect transition="out" filter="fade">
                                      <p:cBhvr>
                                        <p:cTn id="62" dur="2000"/>
                                        <p:tgtEl>
                                          <p:spTgt spid="10"/>
                                        </p:tgtEl>
                                      </p:cBhvr>
                                    </p:animEffect>
                                    <p:set>
                                      <p:cBhvr>
                                        <p:cTn id="63" dur="1" fill="hold">
                                          <p:stCondLst>
                                            <p:cond delay="1999"/>
                                          </p:stCondLst>
                                        </p:cTn>
                                        <p:tgtEl>
                                          <p:spTgt spid="10"/>
                                        </p:tgtEl>
                                        <p:attrNameLst>
                                          <p:attrName>style.visibility</p:attrName>
                                        </p:attrNameLst>
                                      </p:cBhvr>
                                      <p:to>
                                        <p:strVal val="hidden"/>
                                      </p:to>
                                    </p:set>
                                  </p:childTnLst>
                                </p:cTn>
                              </p:par>
                            </p:childTnLst>
                          </p:cTn>
                        </p:par>
                        <p:par>
                          <p:cTn id="64" fill="hold" nodeType="afterGroup">
                            <p:stCondLst>
                              <p:cond delay="4000"/>
                            </p:stCondLst>
                            <p:childTnLst>
                              <p:par>
                                <p:cTn id="65" presetID="53"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2000" fill="hold"/>
                                        <p:tgtEl>
                                          <p:spTgt spid="9"/>
                                        </p:tgtEl>
                                        <p:attrNameLst>
                                          <p:attrName>ppt_w</p:attrName>
                                        </p:attrNameLst>
                                      </p:cBhvr>
                                      <p:tavLst>
                                        <p:tav tm="0">
                                          <p:val>
                                            <p:fltVal val="0"/>
                                          </p:val>
                                        </p:tav>
                                        <p:tav tm="100000">
                                          <p:val>
                                            <p:strVal val="#ppt_w"/>
                                          </p:val>
                                        </p:tav>
                                      </p:tavLst>
                                    </p:anim>
                                    <p:anim calcmode="lin" valueType="num">
                                      <p:cBhvr>
                                        <p:cTn id="68" dur="2000" fill="hold"/>
                                        <p:tgtEl>
                                          <p:spTgt spid="9"/>
                                        </p:tgtEl>
                                        <p:attrNameLst>
                                          <p:attrName>ppt_h</p:attrName>
                                        </p:attrNameLst>
                                      </p:cBhvr>
                                      <p:tavLst>
                                        <p:tav tm="0">
                                          <p:val>
                                            <p:fltVal val="0"/>
                                          </p:val>
                                        </p:tav>
                                        <p:tav tm="100000">
                                          <p:val>
                                            <p:strVal val="#ppt_h"/>
                                          </p:val>
                                        </p:tav>
                                      </p:tavLst>
                                    </p:anim>
                                    <p:animEffect transition="in" filter="fade">
                                      <p:cBhvr>
                                        <p:cTn id="69" dur="2000"/>
                                        <p:tgtEl>
                                          <p:spTgt spid="9"/>
                                        </p:tgtEl>
                                      </p:cBhvr>
                                    </p:animEffect>
                                  </p:childTnLst>
                                </p:cTn>
                              </p:par>
                            </p:childTnLst>
                          </p:cTn>
                        </p:par>
                        <p:par>
                          <p:cTn id="70" fill="hold" nodeType="afterGroup">
                            <p:stCondLst>
                              <p:cond delay="6000"/>
                            </p:stCondLst>
                            <p:childTnLst>
                              <p:par>
                                <p:cTn id="71" presetID="53"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2000" fill="hold"/>
                                        <p:tgtEl>
                                          <p:spTgt spid="11"/>
                                        </p:tgtEl>
                                        <p:attrNameLst>
                                          <p:attrName>ppt_w</p:attrName>
                                        </p:attrNameLst>
                                      </p:cBhvr>
                                      <p:tavLst>
                                        <p:tav tm="0">
                                          <p:val>
                                            <p:fltVal val="0"/>
                                          </p:val>
                                        </p:tav>
                                        <p:tav tm="100000">
                                          <p:val>
                                            <p:strVal val="#ppt_w"/>
                                          </p:val>
                                        </p:tav>
                                      </p:tavLst>
                                    </p:anim>
                                    <p:anim calcmode="lin" valueType="num">
                                      <p:cBhvr>
                                        <p:cTn id="74" dur="2000" fill="hold"/>
                                        <p:tgtEl>
                                          <p:spTgt spid="11"/>
                                        </p:tgtEl>
                                        <p:attrNameLst>
                                          <p:attrName>ppt_h</p:attrName>
                                        </p:attrNameLst>
                                      </p:cBhvr>
                                      <p:tavLst>
                                        <p:tav tm="0">
                                          <p:val>
                                            <p:fltVal val="0"/>
                                          </p:val>
                                        </p:tav>
                                        <p:tav tm="100000">
                                          <p:val>
                                            <p:strVal val="#ppt_h"/>
                                          </p:val>
                                        </p:tav>
                                      </p:tavLst>
                                    </p:anim>
                                    <p:animEffect transition="in" filter="fade">
                                      <p:cBhvr>
                                        <p:cTn id="75" dur="2000"/>
                                        <p:tgtEl>
                                          <p:spTgt spid="1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xit" presetSubtype="0" fill="hold" grpId="1" nodeType="clickEffect">
                                  <p:stCondLst>
                                    <p:cond delay="0"/>
                                  </p:stCondLst>
                                  <p:childTnLst>
                                    <p:anim calcmode="lin" valueType="num">
                                      <p:cBhvr>
                                        <p:cTn id="79" dur="2000"/>
                                        <p:tgtEl>
                                          <p:spTgt spid="9"/>
                                        </p:tgtEl>
                                        <p:attrNameLst>
                                          <p:attrName>ppt_w</p:attrName>
                                        </p:attrNameLst>
                                      </p:cBhvr>
                                      <p:tavLst>
                                        <p:tav tm="0">
                                          <p:val>
                                            <p:strVal val="ppt_w"/>
                                          </p:val>
                                        </p:tav>
                                        <p:tav tm="100000">
                                          <p:val>
                                            <p:fltVal val="0"/>
                                          </p:val>
                                        </p:tav>
                                      </p:tavLst>
                                    </p:anim>
                                    <p:anim calcmode="lin" valueType="num">
                                      <p:cBhvr>
                                        <p:cTn id="80" dur="2000"/>
                                        <p:tgtEl>
                                          <p:spTgt spid="9"/>
                                        </p:tgtEl>
                                        <p:attrNameLst>
                                          <p:attrName>ppt_h</p:attrName>
                                        </p:attrNameLst>
                                      </p:cBhvr>
                                      <p:tavLst>
                                        <p:tav tm="0">
                                          <p:val>
                                            <p:strVal val="ppt_h"/>
                                          </p:val>
                                        </p:tav>
                                        <p:tav tm="100000">
                                          <p:val>
                                            <p:fltVal val="0"/>
                                          </p:val>
                                        </p:tav>
                                      </p:tavLst>
                                    </p:anim>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childTnLst>
                          </p:cTn>
                        </p:par>
                        <p:par>
                          <p:cTn id="83" fill="hold" nodeType="afterGroup">
                            <p:stCondLst>
                              <p:cond delay="4000"/>
                            </p:stCondLst>
                            <p:childTnLst>
                              <p:par>
                                <p:cTn id="84" presetID="53" presetClass="exit" presetSubtype="0" fill="hold" nodeType="afterEffect">
                                  <p:stCondLst>
                                    <p:cond delay="0"/>
                                  </p:stCondLst>
                                  <p:childTnLst>
                                    <p:anim calcmode="lin" valueType="num">
                                      <p:cBhvr>
                                        <p:cTn id="85" dur="2000"/>
                                        <p:tgtEl>
                                          <p:spTgt spid="11"/>
                                        </p:tgtEl>
                                        <p:attrNameLst>
                                          <p:attrName>ppt_w</p:attrName>
                                        </p:attrNameLst>
                                      </p:cBhvr>
                                      <p:tavLst>
                                        <p:tav tm="0">
                                          <p:val>
                                            <p:strVal val="ppt_w"/>
                                          </p:val>
                                        </p:tav>
                                        <p:tav tm="100000">
                                          <p:val>
                                            <p:fltVal val="0"/>
                                          </p:val>
                                        </p:tav>
                                      </p:tavLst>
                                    </p:anim>
                                    <p:anim calcmode="lin" valueType="num">
                                      <p:cBhvr>
                                        <p:cTn id="86" dur="2000"/>
                                        <p:tgtEl>
                                          <p:spTgt spid="11"/>
                                        </p:tgtEl>
                                        <p:attrNameLst>
                                          <p:attrName>ppt_h</p:attrName>
                                        </p:attrNameLst>
                                      </p:cBhvr>
                                      <p:tavLst>
                                        <p:tav tm="0">
                                          <p:val>
                                            <p:strVal val="ppt_h"/>
                                          </p:val>
                                        </p:tav>
                                        <p:tav tm="100000">
                                          <p:val>
                                            <p:fltVal val="0"/>
                                          </p:val>
                                        </p:tav>
                                      </p:tavLst>
                                    </p:anim>
                                    <p:animEffect transition="out" filter="fade">
                                      <p:cBhvr>
                                        <p:cTn id="87" dur="2000"/>
                                        <p:tgtEl>
                                          <p:spTgt spid="11"/>
                                        </p:tgtEl>
                                      </p:cBhvr>
                                    </p:animEffect>
                                    <p:set>
                                      <p:cBhvr>
                                        <p:cTn id="8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تمام دست اندرکاران انتخابات باید توجه کنند که از اعمال سلیقه های شخصی و حزبی و هرگونه خود رایی خودداری کنند زیرا رعایت اخلاق در انتخابات ایجاب می کند تا از اینگونه امور به دور باشد. </a:t>
            </a: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2000250" y="1428750"/>
            <a:ext cx="364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عدم دخالت سلیقه های شخصی </a:t>
            </a:r>
          </a:p>
        </p:txBody>
      </p:sp>
      <p:sp>
        <p:nvSpPr>
          <p:cNvPr id="44" name="Rectangle 43"/>
          <p:cNvSpPr>
            <a:spLocks noChangeArrowheads="1"/>
          </p:cNvSpPr>
          <p:nvPr/>
        </p:nvSpPr>
        <p:spPr bwMode="auto">
          <a:xfrm>
            <a:off x="428625" y="4492625"/>
            <a:ext cx="8501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 خطاب به شورای نگهبان</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از شورای محترم نگهبان می خواهم و توصیه می کنم با کمال دقت و قدرت وظایف اسلامی و ملی خود را ایفا نمایند و تحت تاثیر هیچ قدرتی واقع نشوند. </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9" name="Rectangle 8"/>
          <p:cNvSpPr>
            <a:spLocks noChangeArrowheads="1"/>
          </p:cNvSpPr>
          <p:nvPr/>
        </p:nvSpPr>
        <p:spPr bwMode="auto">
          <a:xfrm>
            <a:off x="428625" y="4429125"/>
            <a:ext cx="85010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مقام معظم رهبری</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من هم مثل دیگران در انتخابات یک رای دارم. </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2000" fill="hold"/>
                                        <p:tgtEl>
                                          <p:spTgt spid="44"/>
                                        </p:tgtEl>
                                        <p:attrNameLst>
                                          <p:attrName>ppt_w</p:attrName>
                                        </p:attrNameLst>
                                      </p:cBhvr>
                                      <p:tavLst>
                                        <p:tav tm="0">
                                          <p:val>
                                            <p:fltVal val="0"/>
                                          </p:val>
                                        </p:tav>
                                        <p:tav tm="100000">
                                          <p:val>
                                            <p:strVal val="#ppt_w"/>
                                          </p:val>
                                        </p:tav>
                                      </p:tavLst>
                                    </p:anim>
                                    <p:anim calcmode="lin" valueType="num">
                                      <p:cBhvr>
                                        <p:cTn id="43" dur="2000" fill="hold"/>
                                        <p:tgtEl>
                                          <p:spTgt spid="44"/>
                                        </p:tgtEl>
                                        <p:attrNameLst>
                                          <p:attrName>ppt_h</p:attrName>
                                        </p:attrNameLst>
                                      </p:cBhvr>
                                      <p:tavLst>
                                        <p:tav tm="0">
                                          <p:val>
                                            <p:fltVal val="0"/>
                                          </p:val>
                                        </p:tav>
                                        <p:tav tm="100000">
                                          <p:val>
                                            <p:strVal val="#ppt_h"/>
                                          </p:val>
                                        </p:tav>
                                      </p:tavLst>
                                    </p:anim>
                                    <p:animEffect transition="in" filter="fade">
                                      <p:cBhvr>
                                        <p:cTn id="44" dur="2000"/>
                                        <p:tgtEl>
                                          <p:spTgt spid="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xit" presetSubtype="0" fill="hold" grpId="1" nodeType="clickEffect">
                                  <p:stCondLst>
                                    <p:cond delay="0"/>
                                  </p:stCondLst>
                                  <p:childTnLst>
                                    <p:anim calcmode="lin" valueType="num">
                                      <p:cBhvr>
                                        <p:cTn id="48" dur="2000"/>
                                        <p:tgtEl>
                                          <p:spTgt spid="44"/>
                                        </p:tgtEl>
                                        <p:attrNameLst>
                                          <p:attrName>ppt_w</p:attrName>
                                        </p:attrNameLst>
                                      </p:cBhvr>
                                      <p:tavLst>
                                        <p:tav tm="0">
                                          <p:val>
                                            <p:strVal val="ppt_w"/>
                                          </p:val>
                                        </p:tav>
                                        <p:tav tm="100000">
                                          <p:val>
                                            <p:fltVal val="0"/>
                                          </p:val>
                                        </p:tav>
                                      </p:tavLst>
                                    </p:anim>
                                    <p:anim calcmode="lin" valueType="num">
                                      <p:cBhvr>
                                        <p:cTn id="49" dur="2000"/>
                                        <p:tgtEl>
                                          <p:spTgt spid="44"/>
                                        </p:tgtEl>
                                        <p:attrNameLst>
                                          <p:attrName>ppt_h</p:attrName>
                                        </p:attrNameLst>
                                      </p:cBhvr>
                                      <p:tavLst>
                                        <p:tav tm="0">
                                          <p:val>
                                            <p:strVal val="ppt_h"/>
                                          </p:val>
                                        </p:tav>
                                        <p:tav tm="100000">
                                          <p:val>
                                            <p:fltVal val="0"/>
                                          </p:val>
                                        </p:tav>
                                      </p:tavLst>
                                    </p:anim>
                                    <p:animEffect transition="out" filter="fade">
                                      <p:cBhvr>
                                        <p:cTn id="50" dur="2000"/>
                                        <p:tgtEl>
                                          <p:spTgt spid="44"/>
                                        </p:tgtEl>
                                      </p:cBhvr>
                                    </p:animEffect>
                                    <p:set>
                                      <p:cBhvr>
                                        <p:cTn id="51" dur="1" fill="hold">
                                          <p:stCondLst>
                                            <p:cond delay="1999"/>
                                          </p:stCondLst>
                                        </p:cTn>
                                        <p:tgtEl>
                                          <p:spTgt spid="44"/>
                                        </p:tgtEl>
                                        <p:attrNameLst>
                                          <p:attrName>style.visibility</p:attrName>
                                        </p:attrNameLst>
                                      </p:cBhvr>
                                      <p:to>
                                        <p:strVal val="hidden"/>
                                      </p:to>
                                    </p:set>
                                  </p:childTnLst>
                                </p:cTn>
                              </p:par>
                            </p:childTnLst>
                          </p:cTn>
                        </p:par>
                        <p:par>
                          <p:cTn id="52" fill="hold" nodeType="afterGroup">
                            <p:stCondLst>
                              <p:cond delay="2000"/>
                            </p:stCondLst>
                            <p:childTnLst>
                              <p:par>
                                <p:cTn id="53" presetID="53"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2000" fill="hold"/>
                                        <p:tgtEl>
                                          <p:spTgt spid="9"/>
                                        </p:tgtEl>
                                        <p:attrNameLst>
                                          <p:attrName>ppt_w</p:attrName>
                                        </p:attrNameLst>
                                      </p:cBhvr>
                                      <p:tavLst>
                                        <p:tav tm="0">
                                          <p:val>
                                            <p:fltVal val="0"/>
                                          </p:val>
                                        </p:tav>
                                        <p:tav tm="100000">
                                          <p:val>
                                            <p:strVal val="#ppt_w"/>
                                          </p:val>
                                        </p:tav>
                                      </p:tavLst>
                                    </p:anim>
                                    <p:anim calcmode="lin" valueType="num">
                                      <p:cBhvr>
                                        <p:cTn id="56" dur="2000" fill="hold"/>
                                        <p:tgtEl>
                                          <p:spTgt spid="9"/>
                                        </p:tgtEl>
                                        <p:attrNameLst>
                                          <p:attrName>ppt_h</p:attrName>
                                        </p:attrNameLst>
                                      </p:cBhvr>
                                      <p:tavLst>
                                        <p:tav tm="0">
                                          <p:val>
                                            <p:fltVal val="0"/>
                                          </p:val>
                                        </p:tav>
                                        <p:tav tm="100000">
                                          <p:val>
                                            <p:strVal val="#ppt_h"/>
                                          </p:val>
                                        </p:tav>
                                      </p:tavLst>
                                    </p:anim>
                                    <p:animEffect transition="in" filter="fade">
                                      <p:cBhvr>
                                        <p:cTn id="57" dur="20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xit" presetSubtype="0" fill="hold" grpId="1" nodeType="clickEffect">
                                  <p:stCondLst>
                                    <p:cond delay="0"/>
                                  </p:stCondLst>
                                  <p:childTnLst>
                                    <p:anim calcmode="lin" valueType="num">
                                      <p:cBhvr>
                                        <p:cTn id="61" dur="2000"/>
                                        <p:tgtEl>
                                          <p:spTgt spid="9"/>
                                        </p:tgtEl>
                                        <p:attrNameLst>
                                          <p:attrName>ppt_w</p:attrName>
                                        </p:attrNameLst>
                                      </p:cBhvr>
                                      <p:tavLst>
                                        <p:tav tm="0">
                                          <p:val>
                                            <p:strVal val="ppt_w"/>
                                          </p:val>
                                        </p:tav>
                                        <p:tav tm="100000">
                                          <p:val>
                                            <p:fltVal val="0"/>
                                          </p:val>
                                        </p:tav>
                                      </p:tavLst>
                                    </p:anim>
                                    <p:anim calcmode="lin" valueType="num">
                                      <p:cBhvr>
                                        <p:cTn id="62" dur="2000"/>
                                        <p:tgtEl>
                                          <p:spTgt spid="9"/>
                                        </p:tgtEl>
                                        <p:attrNameLst>
                                          <p:attrName>ppt_h</p:attrName>
                                        </p:attrNameLst>
                                      </p:cBhvr>
                                      <p:tavLst>
                                        <p:tav tm="0">
                                          <p:val>
                                            <p:strVal val="ppt_h"/>
                                          </p:val>
                                        </p:tav>
                                        <p:tav tm="100000">
                                          <p:val>
                                            <p:fltVal val="0"/>
                                          </p:val>
                                        </p:tav>
                                      </p:tavLst>
                                    </p:anim>
                                    <p:animEffect transition="out" filter="fade">
                                      <p:cBhvr>
                                        <p:cTn id="63" dur="2000"/>
                                        <p:tgtEl>
                                          <p:spTgt spid="9"/>
                                        </p:tgtEl>
                                      </p:cBhvr>
                                    </p:animEffect>
                                    <p:set>
                                      <p:cBhvr>
                                        <p:cTn id="64"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توطئه‌های دشمنان و مخالفان یکی از عوامل انحراف افراد و جامعه از صراط مستقیم است که گاهی از زبان دوستان نیز ممکن است مطرح گردد.</a:t>
            </a: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768725" y="1428750"/>
            <a:ext cx="173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دشمن شناسی </a:t>
            </a:r>
          </a:p>
        </p:txBody>
      </p:sp>
      <p:sp>
        <p:nvSpPr>
          <p:cNvPr id="44" name="Rectangle 43"/>
          <p:cNvSpPr>
            <a:spLocks noChangeArrowheads="1"/>
          </p:cNvSpPr>
          <p:nvPr/>
        </p:nvSpPr>
        <p:spPr bwMode="auto">
          <a:xfrm>
            <a:off x="428625" y="3857625"/>
            <a:ext cx="85010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 خطاب به شورای نگهبان</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ابرقدرتهای چپاولگر بین المللی به تدریج و ظرافت در کشور ما و کشورهای اسلامی دیگر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رخنه کرده و با دست افراد ملتها کشور را به دام استثمار می کشانند. باید با هوشیاری مراقب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باشید و با احساس اولین قدم نفوذی به مقابله برخیزید و به آنان مهلت ندهید </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9" name="Rectangle 8"/>
          <p:cNvSpPr>
            <a:spLocks noChangeArrowheads="1"/>
          </p:cNvSpPr>
          <p:nvPr/>
        </p:nvSpPr>
        <p:spPr bwMode="auto">
          <a:xfrm>
            <a:off x="428625" y="3857625"/>
            <a:ext cx="85010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قرآن کریم</a:t>
            </a:r>
          </a:p>
          <a:p>
            <a:pPr algn="ctr" rtl="1" eaLnBrk="1" hangingPunct="1"/>
            <a:endParaRPr lang="fa-IR" sz="2000" b="1">
              <a:solidFill>
                <a:srgbClr val="0070C0"/>
              </a:solidFill>
              <a:cs typeface="B Zar" panose="00000400000000000000" pitchFamily="2" charset="-78"/>
            </a:endParaRPr>
          </a:p>
          <a:p>
            <a:pPr algn="ctr" rtl="1" eaLnBrk="1" hangingPunct="1"/>
            <a:r>
              <a:rPr lang="fa-IR" sz="2400" b="1">
                <a:solidFill>
                  <a:srgbClr val="008000"/>
                </a:solidFill>
                <a:cs typeface="B Zar" panose="00000400000000000000" pitchFamily="2" charset="-78"/>
              </a:rPr>
              <a:t> لا تَزالُ تَطَّلِعُ عَلی خائنَهٍ مِنهُم </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 دشمنان متناسب با مسائل روز توطئه می‌نمایند از آنها غفلت نورزید. </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par>
                          <p:cTn id="38" fill="hold" nodeType="afterGroup">
                            <p:stCondLst>
                              <p:cond delay="14000"/>
                            </p:stCondLst>
                            <p:childTnLst>
                              <p:par>
                                <p:cTn id="39" presetID="53"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000" fill="hold"/>
                                        <p:tgtEl>
                                          <p:spTgt spid="9"/>
                                        </p:tgtEl>
                                        <p:attrNameLst>
                                          <p:attrName>ppt_w</p:attrName>
                                        </p:attrNameLst>
                                      </p:cBhvr>
                                      <p:tavLst>
                                        <p:tav tm="0">
                                          <p:val>
                                            <p:fltVal val="0"/>
                                          </p:val>
                                        </p:tav>
                                        <p:tav tm="100000">
                                          <p:val>
                                            <p:strVal val="#ppt_w"/>
                                          </p:val>
                                        </p:tav>
                                      </p:tavLst>
                                    </p:anim>
                                    <p:anim calcmode="lin" valueType="num">
                                      <p:cBhvr>
                                        <p:cTn id="42" dur="2000" fill="hold"/>
                                        <p:tgtEl>
                                          <p:spTgt spid="9"/>
                                        </p:tgtEl>
                                        <p:attrNameLst>
                                          <p:attrName>ppt_h</p:attrName>
                                        </p:attrNameLst>
                                      </p:cBhvr>
                                      <p:tavLst>
                                        <p:tav tm="0">
                                          <p:val>
                                            <p:fltVal val="0"/>
                                          </p:val>
                                        </p:tav>
                                        <p:tav tm="100000">
                                          <p:val>
                                            <p:strVal val="#ppt_h"/>
                                          </p:val>
                                        </p:tav>
                                      </p:tavLst>
                                    </p:anim>
                                    <p:animEffect transition="in" filter="fade">
                                      <p:cBhvr>
                                        <p:cTn id="43" dur="20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xit" presetSubtype="0" fill="hold" grpId="1" nodeType="clickEffect">
                                  <p:stCondLst>
                                    <p:cond delay="0"/>
                                  </p:stCondLst>
                                  <p:childTnLst>
                                    <p:anim calcmode="lin" valueType="num">
                                      <p:cBhvr>
                                        <p:cTn id="47" dur="2000"/>
                                        <p:tgtEl>
                                          <p:spTgt spid="9"/>
                                        </p:tgtEl>
                                        <p:attrNameLst>
                                          <p:attrName>ppt_w</p:attrName>
                                        </p:attrNameLst>
                                      </p:cBhvr>
                                      <p:tavLst>
                                        <p:tav tm="0">
                                          <p:val>
                                            <p:strVal val="ppt_w"/>
                                          </p:val>
                                        </p:tav>
                                        <p:tav tm="100000">
                                          <p:val>
                                            <p:fltVal val="0"/>
                                          </p:val>
                                        </p:tav>
                                      </p:tavLst>
                                    </p:anim>
                                    <p:anim calcmode="lin" valueType="num">
                                      <p:cBhvr>
                                        <p:cTn id="48" dur="2000"/>
                                        <p:tgtEl>
                                          <p:spTgt spid="9"/>
                                        </p:tgtEl>
                                        <p:attrNameLst>
                                          <p:attrName>ppt_h</p:attrName>
                                        </p:attrNameLst>
                                      </p:cBhvr>
                                      <p:tavLst>
                                        <p:tav tm="0">
                                          <p:val>
                                            <p:strVal val="ppt_h"/>
                                          </p:val>
                                        </p:tav>
                                        <p:tav tm="100000">
                                          <p:val>
                                            <p:fltVal val="0"/>
                                          </p:val>
                                        </p:tav>
                                      </p:tavLst>
                                    </p:anim>
                                    <p:animEffect transition="out" filter="fade">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2000" fill="hold"/>
                                        <p:tgtEl>
                                          <p:spTgt spid="44"/>
                                        </p:tgtEl>
                                        <p:attrNameLst>
                                          <p:attrName>ppt_w</p:attrName>
                                        </p:attrNameLst>
                                      </p:cBhvr>
                                      <p:tavLst>
                                        <p:tav tm="0">
                                          <p:val>
                                            <p:fltVal val="0"/>
                                          </p:val>
                                        </p:tav>
                                        <p:tav tm="100000">
                                          <p:val>
                                            <p:strVal val="#ppt_w"/>
                                          </p:val>
                                        </p:tav>
                                      </p:tavLst>
                                    </p:anim>
                                    <p:anim calcmode="lin" valueType="num">
                                      <p:cBhvr>
                                        <p:cTn id="56" dur="2000" fill="hold"/>
                                        <p:tgtEl>
                                          <p:spTgt spid="44"/>
                                        </p:tgtEl>
                                        <p:attrNameLst>
                                          <p:attrName>ppt_h</p:attrName>
                                        </p:attrNameLst>
                                      </p:cBhvr>
                                      <p:tavLst>
                                        <p:tav tm="0">
                                          <p:val>
                                            <p:fltVal val="0"/>
                                          </p:val>
                                        </p:tav>
                                        <p:tav tm="100000">
                                          <p:val>
                                            <p:strVal val="#ppt_h"/>
                                          </p:val>
                                        </p:tav>
                                      </p:tavLst>
                                    </p:anim>
                                    <p:animEffect transition="in" filter="fade">
                                      <p:cBhvr>
                                        <p:cTn id="57" dur="2000"/>
                                        <p:tgtEl>
                                          <p:spTgt spid="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xit" presetSubtype="0" fill="hold" grpId="1" nodeType="clickEffect">
                                  <p:stCondLst>
                                    <p:cond delay="0"/>
                                  </p:stCondLst>
                                  <p:childTnLst>
                                    <p:anim calcmode="lin" valueType="num">
                                      <p:cBhvr>
                                        <p:cTn id="61" dur="2000"/>
                                        <p:tgtEl>
                                          <p:spTgt spid="44"/>
                                        </p:tgtEl>
                                        <p:attrNameLst>
                                          <p:attrName>ppt_w</p:attrName>
                                        </p:attrNameLst>
                                      </p:cBhvr>
                                      <p:tavLst>
                                        <p:tav tm="0">
                                          <p:val>
                                            <p:strVal val="ppt_w"/>
                                          </p:val>
                                        </p:tav>
                                        <p:tav tm="100000">
                                          <p:val>
                                            <p:fltVal val="0"/>
                                          </p:val>
                                        </p:tav>
                                      </p:tavLst>
                                    </p:anim>
                                    <p:anim calcmode="lin" valueType="num">
                                      <p:cBhvr>
                                        <p:cTn id="62" dur="2000"/>
                                        <p:tgtEl>
                                          <p:spTgt spid="44"/>
                                        </p:tgtEl>
                                        <p:attrNameLst>
                                          <p:attrName>ppt_h</p:attrName>
                                        </p:attrNameLst>
                                      </p:cBhvr>
                                      <p:tavLst>
                                        <p:tav tm="0">
                                          <p:val>
                                            <p:strVal val="ppt_h"/>
                                          </p:val>
                                        </p:tav>
                                        <p:tav tm="100000">
                                          <p:val>
                                            <p:fltVal val="0"/>
                                          </p:val>
                                        </p:tav>
                                      </p:tavLst>
                                    </p:anim>
                                    <p:animEffect transition="out" filter="fade">
                                      <p:cBhvr>
                                        <p:cTn id="63" dur="2000"/>
                                        <p:tgtEl>
                                          <p:spTgt spid="44"/>
                                        </p:tgtEl>
                                      </p:cBhvr>
                                    </p:animEffect>
                                    <p:set>
                                      <p:cBhvr>
                                        <p:cTn id="64"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7416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یکی از مصادیق واقعی امانت و امانتداری مربوط به عوامل اجرایی انتخابات و حفظ آراء مردم </a:t>
            </a:r>
          </a:p>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می باشد. </a:t>
            </a:r>
          </a:p>
        </p:txBody>
      </p:sp>
      <p:sp>
        <p:nvSpPr>
          <p:cNvPr id="24" name="Rectangle 2"/>
          <p:cNvSpPr>
            <a:spLocks noChangeArrowheads="1"/>
          </p:cNvSpPr>
          <p:nvPr/>
        </p:nvSpPr>
        <p:spPr bwMode="auto">
          <a:xfrm>
            <a:off x="4929188" y="2174875"/>
            <a:ext cx="3071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عوامل اجرایی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2170844"/>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1</a:t>
            </a:r>
          </a:p>
        </p:txBody>
      </p:sp>
      <p:sp>
        <p:nvSpPr>
          <p:cNvPr id="42" name="Left Arrow 41"/>
          <p:cNvSpPr/>
          <p:nvPr/>
        </p:nvSpPr>
        <p:spPr>
          <a:xfrm>
            <a:off x="5643570" y="2240813"/>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4200525" y="2170113"/>
            <a:ext cx="1228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امانتداری</a:t>
            </a:r>
          </a:p>
        </p:txBody>
      </p:sp>
      <p:sp>
        <p:nvSpPr>
          <p:cNvPr id="44" name="Rectangle 43"/>
          <p:cNvSpPr>
            <a:spLocks noChangeArrowheads="1"/>
          </p:cNvSpPr>
          <p:nvPr/>
        </p:nvSpPr>
        <p:spPr bwMode="auto">
          <a:xfrm>
            <a:off x="428625" y="3857625"/>
            <a:ext cx="85010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شما الان امانت بزرگی از دست این ملت تحویل گرفته اید و مقتضای امانتداری این است که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آن را به طور شایسته حفظ کنید و به طور شایسته به نسل آینده تحویل بدهید و هر کس در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هر جا هست و هر جا خدمت می کند یکی از اموری که برای او بسیار مهم است امانت است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امین باشد. </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9" name="Picture 8" descr="ظ.jpg"/>
          <p:cNvPicPr>
            <a:picLocks noChangeAspect="1"/>
          </p:cNvPicPr>
          <p:nvPr/>
        </p:nvPicPr>
        <p:blipFill>
          <a:blip r:embed="rId2"/>
          <a:stretch>
            <a:fillRect/>
          </a:stretch>
        </p:blipFill>
        <p:spPr>
          <a:xfrm>
            <a:off x="428596" y="1028695"/>
            <a:ext cx="2714625" cy="1685925"/>
          </a:xfrm>
          <a:prstGeom prst="rect">
            <a:avLst/>
          </a:prstGeom>
          <a:ln>
            <a:noFill/>
          </a:ln>
          <a:effectLst>
            <a:softEdge rad="112500"/>
          </a:effectLst>
        </p:spPr>
      </p:pic>
      <p:pic>
        <p:nvPicPr>
          <p:cNvPr id="10" name="Picture 9" descr="شس.jpg"/>
          <p:cNvPicPr>
            <a:picLocks noChangeAspect="1"/>
          </p:cNvPicPr>
          <p:nvPr/>
        </p:nvPicPr>
        <p:blipFill>
          <a:blip r:embed="rId3"/>
          <a:stretch>
            <a:fillRect/>
          </a:stretch>
        </p:blipFill>
        <p:spPr>
          <a:xfrm>
            <a:off x="785786" y="3071811"/>
            <a:ext cx="2809875" cy="1500198"/>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2000" fill="hold"/>
                                        <p:tgtEl>
                                          <p:spTgt spid="9"/>
                                        </p:tgtEl>
                                        <p:attrNameLst>
                                          <p:attrName>ppt_w</p:attrName>
                                        </p:attrNameLst>
                                      </p:cBhvr>
                                      <p:tavLst>
                                        <p:tav tm="0">
                                          <p:val>
                                            <p:fltVal val="0"/>
                                          </p:val>
                                        </p:tav>
                                        <p:tav tm="100000">
                                          <p:val>
                                            <p:strVal val="#ppt_w"/>
                                          </p:val>
                                        </p:tav>
                                      </p:tavLst>
                                    </p:anim>
                                    <p:anim calcmode="lin" valueType="num">
                                      <p:cBhvr>
                                        <p:cTn id="30" dur="2000" fill="hold"/>
                                        <p:tgtEl>
                                          <p:spTgt spid="9"/>
                                        </p:tgtEl>
                                        <p:attrNameLst>
                                          <p:attrName>ppt_h</p:attrName>
                                        </p:attrNameLst>
                                      </p:cBhvr>
                                      <p:tavLst>
                                        <p:tav tm="0">
                                          <p:val>
                                            <p:fltVal val="0"/>
                                          </p:val>
                                        </p:tav>
                                        <p:tav tm="100000">
                                          <p:val>
                                            <p:strVal val="#ppt_h"/>
                                          </p:val>
                                        </p:tav>
                                      </p:tavLst>
                                    </p:anim>
                                    <p:animEffect transition="in" filter="fade">
                                      <p:cBhvr>
                                        <p:cTn id="31" dur="2000"/>
                                        <p:tgtEl>
                                          <p:spTgt spid="9"/>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2000" fill="hold"/>
                                        <p:tgtEl>
                                          <p:spTgt spid="43"/>
                                        </p:tgtEl>
                                        <p:attrNameLst>
                                          <p:attrName>ppt_w</p:attrName>
                                        </p:attrNameLst>
                                      </p:cBhvr>
                                      <p:tavLst>
                                        <p:tav tm="0">
                                          <p:val>
                                            <p:fltVal val="0"/>
                                          </p:val>
                                        </p:tav>
                                        <p:tav tm="100000">
                                          <p:val>
                                            <p:strVal val="#ppt_w"/>
                                          </p:val>
                                        </p:tav>
                                      </p:tavLst>
                                    </p:anim>
                                    <p:anim calcmode="lin" valueType="num">
                                      <p:cBhvr>
                                        <p:cTn id="36" dur="2000" fill="hold"/>
                                        <p:tgtEl>
                                          <p:spTgt spid="43"/>
                                        </p:tgtEl>
                                        <p:attrNameLst>
                                          <p:attrName>ppt_h</p:attrName>
                                        </p:attrNameLst>
                                      </p:cBhvr>
                                      <p:tavLst>
                                        <p:tav tm="0">
                                          <p:val>
                                            <p:fltVal val="0"/>
                                          </p:val>
                                        </p:tav>
                                        <p:tav tm="100000">
                                          <p:val>
                                            <p:strVal val="#ppt_h"/>
                                          </p:val>
                                        </p:tav>
                                      </p:tavLst>
                                    </p:anim>
                                    <p:animEffect transition="in" filter="fade">
                                      <p:cBhvr>
                                        <p:cTn id="37" dur="2000"/>
                                        <p:tgtEl>
                                          <p:spTgt spid="43"/>
                                        </p:tgtEl>
                                      </p:cBhvr>
                                    </p:animEffect>
                                  </p:childTnLst>
                                </p:cTn>
                              </p:par>
                            </p:childTnLst>
                          </p:cTn>
                        </p:par>
                        <p:par>
                          <p:cTn id="38" fill="hold" nodeType="afterGroup">
                            <p:stCondLst>
                              <p:cond delay="14000"/>
                            </p:stCondLst>
                            <p:childTnLst>
                              <p:par>
                                <p:cTn id="39" presetID="53" presetClass="entr" presetSubtype="0" fill="hold" grpId="0" nodeType="afterEffect">
                                  <p:stCondLst>
                                    <p:cond delay="0"/>
                                  </p:stCondLst>
                                  <p:childTnLst>
                                    <p:set>
                                      <p:cBhvr>
                                        <p:cTn id="40" dur="1" fill="hold">
                                          <p:stCondLst>
                                            <p:cond delay="0"/>
                                          </p:stCondLst>
                                        </p:cTn>
                                        <p:tgtEl>
                                          <p:spTgt spid="28673"/>
                                        </p:tgtEl>
                                        <p:attrNameLst>
                                          <p:attrName>style.visibility</p:attrName>
                                        </p:attrNameLst>
                                      </p:cBhvr>
                                      <p:to>
                                        <p:strVal val="visible"/>
                                      </p:to>
                                    </p:set>
                                    <p:anim calcmode="lin" valueType="num">
                                      <p:cBhvr>
                                        <p:cTn id="41" dur="2000" fill="hold"/>
                                        <p:tgtEl>
                                          <p:spTgt spid="28673"/>
                                        </p:tgtEl>
                                        <p:attrNameLst>
                                          <p:attrName>ppt_w</p:attrName>
                                        </p:attrNameLst>
                                      </p:cBhvr>
                                      <p:tavLst>
                                        <p:tav tm="0">
                                          <p:val>
                                            <p:fltVal val="0"/>
                                          </p:val>
                                        </p:tav>
                                        <p:tav tm="100000">
                                          <p:val>
                                            <p:strVal val="#ppt_w"/>
                                          </p:val>
                                        </p:tav>
                                      </p:tavLst>
                                    </p:anim>
                                    <p:anim calcmode="lin" valueType="num">
                                      <p:cBhvr>
                                        <p:cTn id="42" dur="2000" fill="hold"/>
                                        <p:tgtEl>
                                          <p:spTgt spid="28673"/>
                                        </p:tgtEl>
                                        <p:attrNameLst>
                                          <p:attrName>ppt_h</p:attrName>
                                        </p:attrNameLst>
                                      </p:cBhvr>
                                      <p:tavLst>
                                        <p:tav tm="0">
                                          <p:val>
                                            <p:fltVal val="0"/>
                                          </p:val>
                                        </p:tav>
                                        <p:tav tm="100000">
                                          <p:val>
                                            <p:strVal val="#ppt_h"/>
                                          </p:val>
                                        </p:tav>
                                      </p:tavLst>
                                    </p:anim>
                                    <p:animEffect transition="in" filter="fade">
                                      <p:cBhvr>
                                        <p:cTn id="43" dur="2000"/>
                                        <p:tgtEl>
                                          <p:spTgt spid="2867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2000" fill="hold"/>
                                        <p:tgtEl>
                                          <p:spTgt spid="44"/>
                                        </p:tgtEl>
                                        <p:attrNameLst>
                                          <p:attrName>ppt_w</p:attrName>
                                        </p:attrNameLst>
                                      </p:cBhvr>
                                      <p:tavLst>
                                        <p:tav tm="0">
                                          <p:val>
                                            <p:fltVal val="0"/>
                                          </p:val>
                                        </p:tav>
                                        <p:tav tm="100000">
                                          <p:val>
                                            <p:strVal val="#ppt_w"/>
                                          </p:val>
                                        </p:tav>
                                      </p:tavLst>
                                    </p:anim>
                                    <p:anim calcmode="lin" valueType="num">
                                      <p:cBhvr>
                                        <p:cTn id="49" dur="2000" fill="hold"/>
                                        <p:tgtEl>
                                          <p:spTgt spid="44"/>
                                        </p:tgtEl>
                                        <p:attrNameLst>
                                          <p:attrName>ppt_h</p:attrName>
                                        </p:attrNameLst>
                                      </p:cBhvr>
                                      <p:tavLst>
                                        <p:tav tm="0">
                                          <p:val>
                                            <p:fltVal val="0"/>
                                          </p:val>
                                        </p:tav>
                                        <p:tav tm="100000">
                                          <p:val>
                                            <p:strVal val="#ppt_h"/>
                                          </p:val>
                                        </p:tav>
                                      </p:tavLst>
                                    </p:anim>
                                    <p:animEffect transition="in" filter="fade">
                                      <p:cBhvr>
                                        <p:cTn id="50" dur="2000"/>
                                        <p:tgtEl>
                                          <p:spTgt spid="44"/>
                                        </p:tgtEl>
                                      </p:cBhvr>
                                    </p:animEffect>
                                  </p:childTnLst>
                                </p:cTn>
                              </p:par>
                            </p:childTnLst>
                          </p:cTn>
                        </p:par>
                        <p:par>
                          <p:cTn id="51" fill="hold" nodeType="afterGroup">
                            <p:stCondLst>
                              <p:cond delay="2000"/>
                            </p:stCondLst>
                            <p:childTnLst>
                              <p:par>
                                <p:cTn id="52" presetID="53"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000" fill="hold"/>
                                        <p:tgtEl>
                                          <p:spTgt spid="10"/>
                                        </p:tgtEl>
                                        <p:attrNameLst>
                                          <p:attrName>ppt_w</p:attrName>
                                        </p:attrNameLst>
                                      </p:cBhvr>
                                      <p:tavLst>
                                        <p:tav tm="0">
                                          <p:val>
                                            <p:fltVal val="0"/>
                                          </p:val>
                                        </p:tav>
                                        <p:tav tm="100000">
                                          <p:val>
                                            <p:strVal val="#ppt_w"/>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Effect transition="in" filter="fade">
                                      <p:cBhvr>
                                        <p:cTn id="56" dur="20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xit" presetSubtype="0" fill="hold" grpId="1" nodeType="clickEffect">
                                  <p:stCondLst>
                                    <p:cond delay="0"/>
                                  </p:stCondLst>
                                  <p:childTnLst>
                                    <p:anim calcmode="lin" valueType="num">
                                      <p:cBhvr>
                                        <p:cTn id="60" dur="2000"/>
                                        <p:tgtEl>
                                          <p:spTgt spid="44"/>
                                        </p:tgtEl>
                                        <p:attrNameLst>
                                          <p:attrName>ppt_w</p:attrName>
                                        </p:attrNameLst>
                                      </p:cBhvr>
                                      <p:tavLst>
                                        <p:tav tm="0">
                                          <p:val>
                                            <p:strVal val="ppt_w"/>
                                          </p:val>
                                        </p:tav>
                                        <p:tav tm="100000">
                                          <p:val>
                                            <p:fltVal val="0"/>
                                          </p:val>
                                        </p:tav>
                                      </p:tavLst>
                                    </p:anim>
                                    <p:anim calcmode="lin" valueType="num">
                                      <p:cBhvr>
                                        <p:cTn id="61" dur="2000"/>
                                        <p:tgtEl>
                                          <p:spTgt spid="44"/>
                                        </p:tgtEl>
                                        <p:attrNameLst>
                                          <p:attrName>ppt_h</p:attrName>
                                        </p:attrNameLst>
                                      </p:cBhvr>
                                      <p:tavLst>
                                        <p:tav tm="0">
                                          <p:val>
                                            <p:strVal val="ppt_h"/>
                                          </p:val>
                                        </p:tav>
                                        <p:tav tm="100000">
                                          <p:val>
                                            <p:fltVal val="0"/>
                                          </p:val>
                                        </p:tav>
                                      </p:tavLst>
                                    </p:anim>
                                    <p:animEffect transition="out" filter="fade">
                                      <p:cBhvr>
                                        <p:cTn id="62" dur="2000"/>
                                        <p:tgtEl>
                                          <p:spTgt spid="44"/>
                                        </p:tgtEl>
                                      </p:cBhvr>
                                    </p:animEffect>
                                    <p:set>
                                      <p:cBhvr>
                                        <p:cTn id="63"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 نمایندگی مجلس شورای اسلامی نوعی وکالت گرفتن از مردم برای انجام امور آنها می باشد، بنابراین حداقل نیت در این کار مهم باید قصد خدمت کردن برای مردم و گره گشایی از مشکلات جامعه مسلمین باشد.</a:t>
            </a:r>
          </a:p>
        </p:txBody>
      </p:sp>
      <p:sp>
        <p:nvSpPr>
          <p:cNvPr id="24" name="Rectangle 2"/>
          <p:cNvSpPr>
            <a:spLocks noChangeArrowheads="1"/>
          </p:cNvSpPr>
          <p:nvPr/>
        </p:nvSpPr>
        <p:spPr bwMode="auto">
          <a:xfrm>
            <a:off x="5786438" y="143351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نامزدهای انتخاباتی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2</a:t>
            </a:r>
          </a:p>
        </p:txBody>
      </p:sp>
      <p:sp>
        <p:nvSpPr>
          <p:cNvPr id="42" name="Left Arrow 41"/>
          <p:cNvSpPr/>
          <p:nvPr/>
        </p:nvSpPr>
        <p:spPr>
          <a:xfrm>
            <a:off x="5214942"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429000" y="1428750"/>
            <a:ext cx="1601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قصد خدمت </a:t>
            </a:r>
          </a:p>
        </p:txBody>
      </p:sp>
      <p:sp>
        <p:nvSpPr>
          <p:cNvPr id="44" name="Rectangle 43"/>
          <p:cNvSpPr>
            <a:spLocks noChangeArrowheads="1"/>
          </p:cNvSpPr>
          <p:nvPr/>
        </p:nvSpPr>
        <p:spPr bwMode="auto">
          <a:xfrm>
            <a:off x="428625" y="5005388"/>
            <a:ext cx="85010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شهید بهشتی(ره)</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ما شیفتگان خدمتیم نه تشنگان قدرت.</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9" name="Rectangle 8"/>
          <p:cNvSpPr>
            <a:spLocks noChangeArrowheads="1"/>
          </p:cNvSpPr>
          <p:nvPr/>
        </p:nvSpPr>
        <p:spPr bwMode="auto">
          <a:xfrm>
            <a:off x="428625" y="5005388"/>
            <a:ext cx="85010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امام خمینی (ره)</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خدمت به مردم باید به عنوان یک وظیفه باشد بدون منت و بزرگ تصورکردن خود.</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10" name="Rectangle 9"/>
          <p:cNvSpPr>
            <a:spLocks noChangeArrowheads="1"/>
          </p:cNvSpPr>
          <p:nvPr/>
        </p:nvSpPr>
        <p:spPr bwMode="auto">
          <a:xfrm>
            <a:off x="357188" y="5000625"/>
            <a:ext cx="850106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مقام معظم رهبری</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برای خدا کار کنید تا مقام و مسئولیت به دامی برای به هدر رفتن عمرتان تبدیل نشود.</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11" name="Picture 10" descr="1 (2).jpg"/>
          <p:cNvPicPr>
            <a:picLocks noChangeAspect="1"/>
          </p:cNvPicPr>
          <p:nvPr/>
        </p:nvPicPr>
        <p:blipFill>
          <a:blip r:embed="rId2"/>
          <a:stretch>
            <a:fillRect/>
          </a:stretch>
        </p:blipFill>
        <p:spPr>
          <a:xfrm>
            <a:off x="3286116" y="3071810"/>
            <a:ext cx="2876550" cy="1947865"/>
          </a:xfrm>
          <a:prstGeom prst="rect">
            <a:avLst/>
          </a:prstGeom>
          <a:ln>
            <a:noFill/>
          </a:ln>
          <a:effectLst>
            <a:softEdge rad="112500"/>
          </a:effectLst>
        </p:spPr>
      </p:pic>
      <p:pic>
        <p:nvPicPr>
          <p:cNvPr id="12" name="Picture 11" descr="2349374_8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00375"/>
            <a:ext cx="34909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طظط.jpg"/>
          <p:cNvPicPr>
            <a:picLocks noChangeAspect="1"/>
          </p:cNvPicPr>
          <p:nvPr/>
        </p:nvPicPr>
        <p:blipFill>
          <a:blip r:embed="rId4"/>
          <a:stretch>
            <a:fillRect/>
          </a:stretch>
        </p:blipFill>
        <p:spPr>
          <a:xfrm>
            <a:off x="7072330" y="2857496"/>
            <a:ext cx="1743075" cy="261937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000" fill="hold"/>
                                        <p:tgtEl>
                                          <p:spTgt spid="9"/>
                                        </p:tgtEl>
                                        <p:attrNameLst>
                                          <p:attrName>ppt_w</p:attrName>
                                        </p:attrNameLst>
                                      </p:cBhvr>
                                      <p:tavLst>
                                        <p:tav tm="0">
                                          <p:val>
                                            <p:fltVal val="0"/>
                                          </p:val>
                                        </p:tav>
                                        <p:tav tm="100000">
                                          <p:val>
                                            <p:strVal val="#ppt_w"/>
                                          </p:val>
                                        </p:tav>
                                      </p:tavLst>
                                    </p:anim>
                                    <p:anim calcmode="lin" valueType="num">
                                      <p:cBhvr>
                                        <p:cTn id="43" dur="2000" fill="hold"/>
                                        <p:tgtEl>
                                          <p:spTgt spid="9"/>
                                        </p:tgtEl>
                                        <p:attrNameLst>
                                          <p:attrName>ppt_h</p:attrName>
                                        </p:attrNameLst>
                                      </p:cBhvr>
                                      <p:tavLst>
                                        <p:tav tm="0">
                                          <p:val>
                                            <p:fltVal val="0"/>
                                          </p:val>
                                        </p:tav>
                                        <p:tav tm="100000">
                                          <p:val>
                                            <p:strVal val="#ppt_h"/>
                                          </p:val>
                                        </p:tav>
                                      </p:tavLst>
                                    </p:anim>
                                    <p:animEffect transition="in" filter="fade">
                                      <p:cBhvr>
                                        <p:cTn id="44" dur="2000"/>
                                        <p:tgtEl>
                                          <p:spTgt spid="9"/>
                                        </p:tgtEl>
                                      </p:cBhvr>
                                    </p:animEffect>
                                  </p:childTnLst>
                                </p:cTn>
                              </p:par>
                            </p:childTnLst>
                          </p:cTn>
                        </p:par>
                        <p:par>
                          <p:cTn id="45" fill="hold" nodeType="afterGroup">
                            <p:stCondLst>
                              <p:cond delay="2000"/>
                            </p:stCondLst>
                            <p:childTnLst>
                              <p:par>
                                <p:cTn id="46" presetID="53"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2000" fill="hold"/>
                                        <p:tgtEl>
                                          <p:spTgt spid="13"/>
                                        </p:tgtEl>
                                        <p:attrNameLst>
                                          <p:attrName>ppt_w</p:attrName>
                                        </p:attrNameLst>
                                      </p:cBhvr>
                                      <p:tavLst>
                                        <p:tav tm="0">
                                          <p:val>
                                            <p:fltVal val="0"/>
                                          </p:val>
                                        </p:tav>
                                        <p:tav tm="100000">
                                          <p:val>
                                            <p:strVal val="#ppt_w"/>
                                          </p:val>
                                        </p:tav>
                                      </p:tavLst>
                                    </p:anim>
                                    <p:anim calcmode="lin" valueType="num">
                                      <p:cBhvr>
                                        <p:cTn id="49" dur="2000" fill="hold"/>
                                        <p:tgtEl>
                                          <p:spTgt spid="13"/>
                                        </p:tgtEl>
                                        <p:attrNameLst>
                                          <p:attrName>ppt_h</p:attrName>
                                        </p:attrNameLst>
                                      </p:cBhvr>
                                      <p:tavLst>
                                        <p:tav tm="0">
                                          <p:val>
                                            <p:fltVal val="0"/>
                                          </p:val>
                                        </p:tav>
                                        <p:tav tm="100000">
                                          <p:val>
                                            <p:strVal val="#ppt_h"/>
                                          </p:val>
                                        </p:tav>
                                      </p:tavLst>
                                    </p:anim>
                                    <p:animEffect transition="in" filter="fade">
                                      <p:cBhvr>
                                        <p:cTn id="50" dur="20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grpId="1" nodeType="clickEffect">
                                  <p:stCondLst>
                                    <p:cond delay="0"/>
                                  </p:stCondLst>
                                  <p:childTnLst>
                                    <p:anim calcmode="lin" valueType="num">
                                      <p:cBhvr>
                                        <p:cTn id="54" dur="2000"/>
                                        <p:tgtEl>
                                          <p:spTgt spid="9"/>
                                        </p:tgtEl>
                                        <p:attrNameLst>
                                          <p:attrName>ppt_w</p:attrName>
                                        </p:attrNameLst>
                                      </p:cBhvr>
                                      <p:tavLst>
                                        <p:tav tm="0">
                                          <p:val>
                                            <p:strVal val="ppt_w"/>
                                          </p:val>
                                        </p:tav>
                                        <p:tav tm="100000">
                                          <p:val>
                                            <p:fltVal val="0"/>
                                          </p:val>
                                        </p:tav>
                                      </p:tavLst>
                                    </p:anim>
                                    <p:anim calcmode="lin" valueType="num">
                                      <p:cBhvr>
                                        <p:cTn id="55" dur="2000"/>
                                        <p:tgtEl>
                                          <p:spTgt spid="9"/>
                                        </p:tgtEl>
                                        <p:attrNameLst>
                                          <p:attrName>ppt_h</p:attrName>
                                        </p:attrNameLst>
                                      </p:cBhvr>
                                      <p:tavLst>
                                        <p:tav tm="0">
                                          <p:val>
                                            <p:strVal val="ppt_h"/>
                                          </p:val>
                                        </p:tav>
                                        <p:tav tm="100000">
                                          <p:val>
                                            <p:fltVal val="0"/>
                                          </p:val>
                                        </p:tav>
                                      </p:tavLst>
                                    </p:anim>
                                    <p:animEffect transition="out" filter="fade">
                                      <p:cBhvr>
                                        <p:cTn id="56" dur="2000"/>
                                        <p:tgtEl>
                                          <p:spTgt spid="9"/>
                                        </p:tgtEl>
                                      </p:cBhvr>
                                    </p:animEffect>
                                    <p:set>
                                      <p:cBhvr>
                                        <p:cTn id="57" dur="1" fill="hold">
                                          <p:stCondLst>
                                            <p:cond delay="1999"/>
                                          </p:stCondLst>
                                        </p:cTn>
                                        <p:tgtEl>
                                          <p:spTgt spid="9"/>
                                        </p:tgtEl>
                                        <p:attrNameLst>
                                          <p:attrName>style.visibility</p:attrName>
                                        </p:attrNameLst>
                                      </p:cBhvr>
                                      <p:to>
                                        <p:strVal val="hidden"/>
                                      </p:to>
                                    </p:set>
                                  </p:childTnLst>
                                </p:cTn>
                              </p:par>
                            </p:childTnLst>
                          </p:cTn>
                        </p:par>
                        <p:par>
                          <p:cTn id="58" fill="hold" nodeType="afterGroup">
                            <p:stCondLst>
                              <p:cond delay="2000"/>
                            </p:stCondLst>
                            <p:childTnLst>
                              <p:par>
                                <p:cTn id="59" presetID="53" presetClass="exit" presetSubtype="0" fill="hold" nodeType="afterEffect">
                                  <p:stCondLst>
                                    <p:cond delay="0"/>
                                  </p:stCondLst>
                                  <p:childTnLst>
                                    <p:anim calcmode="lin" valueType="num">
                                      <p:cBhvr>
                                        <p:cTn id="60" dur="2000"/>
                                        <p:tgtEl>
                                          <p:spTgt spid="13"/>
                                        </p:tgtEl>
                                        <p:attrNameLst>
                                          <p:attrName>ppt_w</p:attrName>
                                        </p:attrNameLst>
                                      </p:cBhvr>
                                      <p:tavLst>
                                        <p:tav tm="0">
                                          <p:val>
                                            <p:strVal val="ppt_w"/>
                                          </p:val>
                                        </p:tav>
                                        <p:tav tm="100000">
                                          <p:val>
                                            <p:fltVal val="0"/>
                                          </p:val>
                                        </p:tav>
                                      </p:tavLst>
                                    </p:anim>
                                    <p:anim calcmode="lin" valueType="num">
                                      <p:cBhvr>
                                        <p:cTn id="61" dur="2000"/>
                                        <p:tgtEl>
                                          <p:spTgt spid="13"/>
                                        </p:tgtEl>
                                        <p:attrNameLst>
                                          <p:attrName>ppt_h</p:attrName>
                                        </p:attrNameLst>
                                      </p:cBhvr>
                                      <p:tavLst>
                                        <p:tav tm="0">
                                          <p:val>
                                            <p:strVal val="ppt_h"/>
                                          </p:val>
                                        </p:tav>
                                        <p:tav tm="100000">
                                          <p:val>
                                            <p:fltVal val="0"/>
                                          </p:val>
                                        </p:tav>
                                      </p:tavLst>
                                    </p:anim>
                                    <p:animEffect transition="out" filter="fade">
                                      <p:cBhvr>
                                        <p:cTn id="62" dur="2000"/>
                                        <p:tgtEl>
                                          <p:spTgt spid="13"/>
                                        </p:tgtEl>
                                      </p:cBhvr>
                                    </p:animEffect>
                                    <p:set>
                                      <p:cBhvr>
                                        <p:cTn id="63" dur="1" fill="hold">
                                          <p:stCondLst>
                                            <p:cond delay="1999"/>
                                          </p:stCondLst>
                                        </p:cTn>
                                        <p:tgtEl>
                                          <p:spTgt spid="13"/>
                                        </p:tgtEl>
                                        <p:attrNameLst>
                                          <p:attrName>style.visibility</p:attrName>
                                        </p:attrNameLst>
                                      </p:cBhvr>
                                      <p:to>
                                        <p:strVal val="hidden"/>
                                      </p:to>
                                    </p:set>
                                  </p:childTnLst>
                                </p:cTn>
                              </p:par>
                            </p:childTnLst>
                          </p:cTn>
                        </p:par>
                        <p:par>
                          <p:cTn id="64" fill="hold" nodeType="afterGroup">
                            <p:stCondLst>
                              <p:cond delay="4000"/>
                            </p:stCondLst>
                            <p:childTnLst>
                              <p:par>
                                <p:cTn id="65" presetID="53"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2000" fill="hold"/>
                                        <p:tgtEl>
                                          <p:spTgt spid="44"/>
                                        </p:tgtEl>
                                        <p:attrNameLst>
                                          <p:attrName>ppt_w</p:attrName>
                                        </p:attrNameLst>
                                      </p:cBhvr>
                                      <p:tavLst>
                                        <p:tav tm="0">
                                          <p:val>
                                            <p:fltVal val="0"/>
                                          </p:val>
                                        </p:tav>
                                        <p:tav tm="100000">
                                          <p:val>
                                            <p:strVal val="#ppt_w"/>
                                          </p:val>
                                        </p:tav>
                                      </p:tavLst>
                                    </p:anim>
                                    <p:anim calcmode="lin" valueType="num">
                                      <p:cBhvr>
                                        <p:cTn id="68" dur="2000" fill="hold"/>
                                        <p:tgtEl>
                                          <p:spTgt spid="44"/>
                                        </p:tgtEl>
                                        <p:attrNameLst>
                                          <p:attrName>ppt_h</p:attrName>
                                        </p:attrNameLst>
                                      </p:cBhvr>
                                      <p:tavLst>
                                        <p:tav tm="0">
                                          <p:val>
                                            <p:fltVal val="0"/>
                                          </p:val>
                                        </p:tav>
                                        <p:tav tm="100000">
                                          <p:val>
                                            <p:strVal val="#ppt_h"/>
                                          </p:val>
                                        </p:tav>
                                      </p:tavLst>
                                    </p:anim>
                                    <p:animEffect transition="in" filter="fade">
                                      <p:cBhvr>
                                        <p:cTn id="69" dur="2000"/>
                                        <p:tgtEl>
                                          <p:spTgt spid="44"/>
                                        </p:tgtEl>
                                      </p:cBhvr>
                                    </p:animEffect>
                                  </p:childTnLst>
                                </p:cTn>
                              </p:par>
                            </p:childTnLst>
                          </p:cTn>
                        </p:par>
                        <p:par>
                          <p:cTn id="70" fill="hold" nodeType="afterGroup">
                            <p:stCondLst>
                              <p:cond delay="6000"/>
                            </p:stCondLst>
                            <p:childTnLst>
                              <p:par>
                                <p:cTn id="71" presetID="53"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2000" fill="hold"/>
                                        <p:tgtEl>
                                          <p:spTgt spid="12"/>
                                        </p:tgtEl>
                                        <p:attrNameLst>
                                          <p:attrName>ppt_w</p:attrName>
                                        </p:attrNameLst>
                                      </p:cBhvr>
                                      <p:tavLst>
                                        <p:tav tm="0">
                                          <p:val>
                                            <p:fltVal val="0"/>
                                          </p:val>
                                        </p:tav>
                                        <p:tav tm="100000">
                                          <p:val>
                                            <p:strVal val="#ppt_w"/>
                                          </p:val>
                                        </p:tav>
                                      </p:tavLst>
                                    </p:anim>
                                    <p:anim calcmode="lin" valueType="num">
                                      <p:cBhvr>
                                        <p:cTn id="74" dur="2000" fill="hold"/>
                                        <p:tgtEl>
                                          <p:spTgt spid="12"/>
                                        </p:tgtEl>
                                        <p:attrNameLst>
                                          <p:attrName>ppt_h</p:attrName>
                                        </p:attrNameLst>
                                      </p:cBhvr>
                                      <p:tavLst>
                                        <p:tav tm="0">
                                          <p:val>
                                            <p:fltVal val="0"/>
                                          </p:val>
                                        </p:tav>
                                        <p:tav tm="100000">
                                          <p:val>
                                            <p:strVal val="#ppt_h"/>
                                          </p:val>
                                        </p:tav>
                                      </p:tavLst>
                                    </p:anim>
                                    <p:animEffect transition="in" filter="fade">
                                      <p:cBhvr>
                                        <p:cTn id="75" dur="2000"/>
                                        <p:tgtEl>
                                          <p:spTgt spid="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xit" presetSubtype="0" fill="hold" grpId="1" nodeType="clickEffect">
                                  <p:stCondLst>
                                    <p:cond delay="0"/>
                                  </p:stCondLst>
                                  <p:childTnLst>
                                    <p:anim calcmode="lin" valueType="num">
                                      <p:cBhvr>
                                        <p:cTn id="79" dur="2000"/>
                                        <p:tgtEl>
                                          <p:spTgt spid="44"/>
                                        </p:tgtEl>
                                        <p:attrNameLst>
                                          <p:attrName>ppt_w</p:attrName>
                                        </p:attrNameLst>
                                      </p:cBhvr>
                                      <p:tavLst>
                                        <p:tav tm="0">
                                          <p:val>
                                            <p:strVal val="ppt_w"/>
                                          </p:val>
                                        </p:tav>
                                        <p:tav tm="100000">
                                          <p:val>
                                            <p:fltVal val="0"/>
                                          </p:val>
                                        </p:tav>
                                      </p:tavLst>
                                    </p:anim>
                                    <p:anim calcmode="lin" valueType="num">
                                      <p:cBhvr>
                                        <p:cTn id="80" dur="2000"/>
                                        <p:tgtEl>
                                          <p:spTgt spid="44"/>
                                        </p:tgtEl>
                                        <p:attrNameLst>
                                          <p:attrName>ppt_h</p:attrName>
                                        </p:attrNameLst>
                                      </p:cBhvr>
                                      <p:tavLst>
                                        <p:tav tm="0">
                                          <p:val>
                                            <p:strVal val="ppt_h"/>
                                          </p:val>
                                        </p:tav>
                                        <p:tav tm="100000">
                                          <p:val>
                                            <p:fltVal val="0"/>
                                          </p:val>
                                        </p:tav>
                                      </p:tavLst>
                                    </p:anim>
                                    <p:animEffect transition="out" filter="fade">
                                      <p:cBhvr>
                                        <p:cTn id="81" dur="2000"/>
                                        <p:tgtEl>
                                          <p:spTgt spid="44"/>
                                        </p:tgtEl>
                                      </p:cBhvr>
                                    </p:animEffect>
                                    <p:set>
                                      <p:cBhvr>
                                        <p:cTn id="82" dur="1" fill="hold">
                                          <p:stCondLst>
                                            <p:cond delay="1999"/>
                                          </p:stCondLst>
                                        </p:cTn>
                                        <p:tgtEl>
                                          <p:spTgt spid="44"/>
                                        </p:tgtEl>
                                        <p:attrNameLst>
                                          <p:attrName>style.visibility</p:attrName>
                                        </p:attrNameLst>
                                      </p:cBhvr>
                                      <p:to>
                                        <p:strVal val="hidden"/>
                                      </p:to>
                                    </p:set>
                                  </p:childTnLst>
                                </p:cTn>
                              </p:par>
                            </p:childTnLst>
                          </p:cTn>
                        </p:par>
                        <p:par>
                          <p:cTn id="83" fill="hold" nodeType="afterGroup">
                            <p:stCondLst>
                              <p:cond delay="2000"/>
                            </p:stCondLst>
                            <p:childTnLst>
                              <p:par>
                                <p:cTn id="84" presetID="53" presetClass="exit" presetSubtype="0" fill="hold" nodeType="afterEffect">
                                  <p:stCondLst>
                                    <p:cond delay="0"/>
                                  </p:stCondLst>
                                  <p:childTnLst>
                                    <p:anim calcmode="lin" valueType="num">
                                      <p:cBhvr>
                                        <p:cTn id="85" dur="2000"/>
                                        <p:tgtEl>
                                          <p:spTgt spid="12"/>
                                        </p:tgtEl>
                                        <p:attrNameLst>
                                          <p:attrName>ppt_w</p:attrName>
                                        </p:attrNameLst>
                                      </p:cBhvr>
                                      <p:tavLst>
                                        <p:tav tm="0">
                                          <p:val>
                                            <p:strVal val="ppt_w"/>
                                          </p:val>
                                        </p:tav>
                                        <p:tav tm="100000">
                                          <p:val>
                                            <p:fltVal val="0"/>
                                          </p:val>
                                        </p:tav>
                                      </p:tavLst>
                                    </p:anim>
                                    <p:anim calcmode="lin" valueType="num">
                                      <p:cBhvr>
                                        <p:cTn id="86" dur="2000"/>
                                        <p:tgtEl>
                                          <p:spTgt spid="12"/>
                                        </p:tgtEl>
                                        <p:attrNameLst>
                                          <p:attrName>ppt_h</p:attrName>
                                        </p:attrNameLst>
                                      </p:cBhvr>
                                      <p:tavLst>
                                        <p:tav tm="0">
                                          <p:val>
                                            <p:strVal val="ppt_h"/>
                                          </p:val>
                                        </p:tav>
                                        <p:tav tm="100000">
                                          <p:val>
                                            <p:fltVal val="0"/>
                                          </p:val>
                                        </p:tav>
                                      </p:tavLst>
                                    </p:anim>
                                    <p:animEffect transition="out" filter="fade">
                                      <p:cBhvr>
                                        <p:cTn id="87" dur="2000"/>
                                        <p:tgtEl>
                                          <p:spTgt spid="12"/>
                                        </p:tgtEl>
                                      </p:cBhvr>
                                    </p:animEffect>
                                    <p:set>
                                      <p:cBhvr>
                                        <p:cTn id="88" dur="1" fill="hold">
                                          <p:stCondLst>
                                            <p:cond delay="1999"/>
                                          </p:stCondLst>
                                        </p:cTn>
                                        <p:tgtEl>
                                          <p:spTgt spid="12"/>
                                        </p:tgtEl>
                                        <p:attrNameLst>
                                          <p:attrName>style.visibility</p:attrName>
                                        </p:attrNameLst>
                                      </p:cBhvr>
                                      <p:to>
                                        <p:strVal val="hidden"/>
                                      </p:to>
                                    </p:set>
                                  </p:childTnLst>
                                </p:cTn>
                              </p:par>
                            </p:childTnLst>
                          </p:cTn>
                        </p:par>
                        <p:par>
                          <p:cTn id="89" fill="hold" nodeType="afterGroup">
                            <p:stCondLst>
                              <p:cond delay="4000"/>
                            </p:stCondLst>
                            <p:childTnLst>
                              <p:par>
                                <p:cTn id="90" presetID="53"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2000" fill="hold"/>
                                        <p:tgtEl>
                                          <p:spTgt spid="10"/>
                                        </p:tgtEl>
                                        <p:attrNameLst>
                                          <p:attrName>ppt_w</p:attrName>
                                        </p:attrNameLst>
                                      </p:cBhvr>
                                      <p:tavLst>
                                        <p:tav tm="0">
                                          <p:val>
                                            <p:fltVal val="0"/>
                                          </p:val>
                                        </p:tav>
                                        <p:tav tm="100000">
                                          <p:val>
                                            <p:strVal val="#ppt_w"/>
                                          </p:val>
                                        </p:tav>
                                      </p:tavLst>
                                    </p:anim>
                                    <p:anim calcmode="lin" valueType="num">
                                      <p:cBhvr>
                                        <p:cTn id="93" dur="2000" fill="hold"/>
                                        <p:tgtEl>
                                          <p:spTgt spid="10"/>
                                        </p:tgtEl>
                                        <p:attrNameLst>
                                          <p:attrName>ppt_h</p:attrName>
                                        </p:attrNameLst>
                                      </p:cBhvr>
                                      <p:tavLst>
                                        <p:tav tm="0">
                                          <p:val>
                                            <p:fltVal val="0"/>
                                          </p:val>
                                        </p:tav>
                                        <p:tav tm="100000">
                                          <p:val>
                                            <p:strVal val="#ppt_h"/>
                                          </p:val>
                                        </p:tav>
                                      </p:tavLst>
                                    </p:anim>
                                    <p:animEffect transition="in" filter="fade">
                                      <p:cBhvr>
                                        <p:cTn id="94" dur="2000"/>
                                        <p:tgtEl>
                                          <p:spTgt spid="10"/>
                                        </p:tgtEl>
                                      </p:cBhvr>
                                    </p:animEffect>
                                  </p:childTnLst>
                                </p:cTn>
                              </p:par>
                            </p:childTnLst>
                          </p:cTn>
                        </p:par>
                        <p:par>
                          <p:cTn id="95" fill="hold" nodeType="afterGroup">
                            <p:stCondLst>
                              <p:cond delay="6000"/>
                            </p:stCondLst>
                            <p:childTnLst>
                              <p:par>
                                <p:cTn id="96" presetID="53" presetClass="entr" presetSubtype="0" fill="hold"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2000" fill="hold"/>
                                        <p:tgtEl>
                                          <p:spTgt spid="11"/>
                                        </p:tgtEl>
                                        <p:attrNameLst>
                                          <p:attrName>ppt_w</p:attrName>
                                        </p:attrNameLst>
                                      </p:cBhvr>
                                      <p:tavLst>
                                        <p:tav tm="0">
                                          <p:val>
                                            <p:fltVal val="0"/>
                                          </p:val>
                                        </p:tav>
                                        <p:tav tm="100000">
                                          <p:val>
                                            <p:strVal val="#ppt_w"/>
                                          </p:val>
                                        </p:tav>
                                      </p:tavLst>
                                    </p:anim>
                                    <p:anim calcmode="lin" valueType="num">
                                      <p:cBhvr>
                                        <p:cTn id="99" dur="2000" fill="hold"/>
                                        <p:tgtEl>
                                          <p:spTgt spid="11"/>
                                        </p:tgtEl>
                                        <p:attrNameLst>
                                          <p:attrName>ppt_h</p:attrName>
                                        </p:attrNameLst>
                                      </p:cBhvr>
                                      <p:tavLst>
                                        <p:tav tm="0">
                                          <p:val>
                                            <p:fltVal val="0"/>
                                          </p:val>
                                        </p:tav>
                                        <p:tav tm="100000">
                                          <p:val>
                                            <p:strVal val="#ppt_h"/>
                                          </p:val>
                                        </p:tav>
                                      </p:tavLst>
                                    </p:anim>
                                    <p:animEffect transition="in" filter="fade">
                                      <p:cBhvr>
                                        <p:cTn id="10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P spid="9" grpId="0"/>
      <p:bldP spid="9"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8000" r="-18000"/>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4" name="Rectangle 2"/>
          <p:cNvSpPr>
            <a:spLocks noChangeArrowheads="1"/>
          </p:cNvSpPr>
          <p:nvPr/>
        </p:nvSpPr>
        <p:spPr bwMode="auto">
          <a:xfrm>
            <a:off x="5786438" y="143351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نامزدهای انتخاباتی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2</a:t>
            </a:r>
          </a:p>
        </p:txBody>
      </p:sp>
      <p:sp>
        <p:nvSpPr>
          <p:cNvPr id="42" name="Left Arrow 41"/>
          <p:cNvSpPr/>
          <p:nvPr/>
        </p:nvSpPr>
        <p:spPr>
          <a:xfrm>
            <a:off x="5214942"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2214563" y="1428750"/>
            <a:ext cx="3030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دور کردن عوامل شیطانی </a:t>
            </a:r>
          </a:p>
        </p:txBody>
      </p:sp>
      <p:sp>
        <p:nvSpPr>
          <p:cNvPr id="44" name="Rectangle 43"/>
          <p:cNvSpPr>
            <a:spLocks noChangeArrowheads="1"/>
          </p:cNvSpPr>
          <p:nvPr/>
        </p:nvSpPr>
        <p:spPr bwMode="auto">
          <a:xfrm>
            <a:off x="428625" y="5000625"/>
            <a:ext cx="8501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مقام معظم رهبری</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اگر کسی به خاطر تامین نمایندگی در مجلس بعدی به صاحبان ثروت و قدرت نزدیک شود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خدا از این کار بسیار زشت نمی­گذرد و انتقام الهی حتما بر سرنوشت او اثر خواهد گذاشت.</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11" name="Rectangle 10"/>
          <p:cNvSpPr>
            <a:spLocks noChangeArrowheads="1"/>
          </p:cNvSpPr>
          <p:nvPr/>
        </p:nvSpPr>
        <p:spPr bwMode="auto">
          <a:xfrm>
            <a:off x="6954838" y="3313113"/>
            <a:ext cx="1974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b="1">
                <a:solidFill>
                  <a:srgbClr val="002060"/>
                </a:solidFill>
                <a:cs typeface="B Zar" panose="00000400000000000000" pitchFamily="2" charset="-78"/>
              </a:rPr>
              <a:t>مصادیق و مظاهر</a:t>
            </a:r>
          </a:p>
          <a:p>
            <a:pPr algn="ctr" rtl="1" eaLnBrk="1" hangingPunct="1"/>
            <a:r>
              <a:rPr lang="fa-IR" sz="2400" b="1">
                <a:solidFill>
                  <a:srgbClr val="002060"/>
                </a:solidFill>
                <a:cs typeface="B Zar" panose="00000400000000000000" pitchFamily="2" charset="-78"/>
              </a:rPr>
              <a:t> امور شیطانی</a:t>
            </a:r>
          </a:p>
        </p:txBody>
      </p:sp>
      <p:sp>
        <p:nvSpPr>
          <p:cNvPr id="12" name="Left Arrow 11"/>
          <p:cNvSpPr/>
          <p:nvPr/>
        </p:nvSpPr>
        <p:spPr>
          <a:xfrm>
            <a:off x="6000760" y="3357562"/>
            <a:ext cx="785818" cy="71438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13" name="Rounded Rectangle 12"/>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چشم داشتن به منافع </a:t>
            </a:r>
          </a:p>
          <a:p>
            <a:pPr algn="ctr" rtl="1" eaLnBrk="1" fontAlgn="auto" latinLnBrk="1" hangingPunct="1">
              <a:spcBef>
                <a:spcPts val="0"/>
              </a:spcBef>
              <a:spcAft>
                <a:spcPts val="0"/>
              </a:spcAft>
              <a:defRPr/>
            </a:pPr>
            <a:r>
              <a:rPr lang="fa-IR" sz="3600" b="1" dirty="0">
                <a:solidFill>
                  <a:srgbClr val="002060"/>
                </a:solidFill>
                <a:cs typeface="B Zar" pitchFamily="2" charset="-78"/>
              </a:rPr>
              <a:t>شخصی</a:t>
            </a:r>
            <a:r>
              <a:rPr lang="en-US" sz="3600" b="1" dirty="0">
                <a:solidFill>
                  <a:srgbClr val="002060"/>
                </a:solidFill>
                <a:cs typeface="B Zar" pitchFamily="2" charset="-78"/>
              </a:rPr>
              <a:t> </a:t>
            </a:r>
            <a:endParaRPr lang="fa-IR" sz="3600" b="1" dirty="0">
              <a:solidFill>
                <a:srgbClr val="002060"/>
              </a:solidFill>
              <a:cs typeface="B Zar" pitchFamily="2" charset="-78"/>
            </a:endParaRPr>
          </a:p>
        </p:txBody>
      </p:sp>
      <p:sp>
        <p:nvSpPr>
          <p:cNvPr id="14" name="Rounded Rectangle 13"/>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ترجیح دادن دوستان و خویشان بر سایر مردم </a:t>
            </a:r>
          </a:p>
        </p:txBody>
      </p:sp>
      <p:sp>
        <p:nvSpPr>
          <p:cNvPr id="15" name="Rounded Rectangle 14"/>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به فکر مقام و موقعیت </a:t>
            </a:r>
          </a:p>
          <a:p>
            <a:pPr algn="ctr" rtl="1" eaLnBrk="1" fontAlgn="auto" latinLnBrk="1" hangingPunct="1">
              <a:spcBef>
                <a:spcPts val="0"/>
              </a:spcBef>
              <a:spcAft>
                <a:spcPts val="0"/>
              </a:spcAft>
              <a:defRPr/>
            </a:pPr>
            <a:r>
              <a:rPr lang="fa-IR" sz="3600" b="1" dirty="0">
                <a:solidFill>
                  <a:srgbClr val="002060"/>
                </a:solidFill>
                <a:cs typeface="B Zar" pitchFamily="2" charset="-78"/>
              </a:rPr>
              <a:t>خود بودن </a:t>
            </a:r>
          </a:p>
        </p:txBody>
      </p:sp>
      <p:sp>
        <p:nvSpPr>
          <p:cNvPr id="16" name="Rounded Rectangle 15"/>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تلاش برای تثبیت منافع و تقویت مقام </a:t>
            </a:r>
          </a:p>
        </p:txBody>
      </p:sp>
      <p:sp>
        <p:nvSpPr>
          <p:cNvPr id="17" name="Rounded Rectangle 16"/>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ملاحظه کاری و ترس </a:t>
            </a:r>
          </a:p>
          <a:p>
            <a:pPr algn="ctr" rtl="1" eaLnBrk="1" fontAlgn="auto" latinLnBrk="1" hangingPunct="1">
              <a:spcBef>
                <a:spcPts val="0"/>
              </a:spcBef>
              <a:spcAft>
                <a:spcPts val="0"/>
              </a:spcAft>
              <a:defRPr/>
            </a:pPr>
            <a:r>
              <a:rPr lang="fa-IR" sz="3600" b="1" dirty="0">
                <a:solidFill>
                  <a:srgbClr val="002060"/>
                </a:solidFill>
                <a:cs typeface="B Zar" pitchFamily="2" charset="-78"/>
              </a:rPr>
              <a:t>از دست دادن مقام </a:t>
            </a:r>
          </a:p>
        </p:txBody>
      </p:sp>
      <p:sp>
        <p:nvSpPr>
          <p:cNvPr id="18" name="Rounded Rectangle 17"/>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گرایش به زندگی </a:t>
            </a:r>
          </a:p>
          <a:p>
            <a:pPr algn="ctr" rtl="1" eaLnBrk="1" fontAlgn="auto" latinLnBrk="1" hangingPunct="1">
              <a:spcBef>
                <a:spcPts val="0"/>
              </a:spcBef>
              <a:spcAft>
                <a:spcPts val="0"/>
              </a:spcAft>
              <a:defRPr/>
            </a:pPr>
            <a:r>
              <a:rPr lang="fa-IR" sz="3600" b="1" dirty="0">
                <a:solidFill>
                  <a:srgbClr val="002060"/>
                </a:solidFill>
                <a:cs typeface="B Zar" pitchFamily="2" charset="-78"/>
              </a:rPr>
              <a:t>تجملاتی </a:t>
            </a:r>
          </a:p>
        </p:txBody>
      </p:sp>
      <p:sp>
        <p:nvSpPr>
          <p:cNvPr id="19" name="Rounded Rectangle 18"/>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دور شدن از توده </a:t>
            </a:r>
          </a:p>
          <a:p>
            <a:pPr algn="ctr" rtl="1" eaLnBrk="1" fontAlgn="auto" latinLnBrk="1" hangingPunct="1">
              <a:spcBef>
                <a:spcPts val="0"/>
              </a:spcBef>
              <a:spcAft>
                <a:spcPts val="0"/>
              </a:spcAft>
              <a:defRPr/>
            </a:pPr>
            <a:r>
              <a:rPr lang="fa-IR" sz="3600" b="1" dirty="0">
                <a:solidFill>
                  <a:srgbClr val="002060"/>
                </a:solidFill>
                <a:cs typeface="B Zar" pitchFamily="2" charset="-78"/>
              </a:rPr>
              <a:t>مردم </a:t>
            </a:r>
          </a:p>
        </p:txBody>
      </p:sp>
      <p:sp>
        <p:nvSpPr>
          <p:cNvPr id="20" name="Rounded Rectangle 19"/>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گرایش به صاحبان</a:t>
            </a:r>
          </a:p>
          <a:p>
            <a:pPr algn="ctr" rtl="1" eaLnBrk="1" fontAlgn="auto" latinLnBrk="1" hangingPunct="1">
              <a:spcBef>
                <a:spcPts val="0"/>
              </a:spcBef>
              <a:spcAft>
                <a:spcPts val="0"/>
              </a:spcAft>
              <a:defRPr/>
            </a:pPr>
            <a:r>
              <a:rPr lang="fa-IR" sz="3600" b="1" dirty="0">
                <a:solidFill>
                  <a:srgbClr val="002060"/>
                </a:solidFill>
                <a:cs typeface="B Zar" pitchFamily="2" charset="-78"/>
              </a:rPr>
              <a:t> مقام و منصب </a:t>
            </a:r>
          </a:p>
        </p:txBody>
      </p:sp>
      <p:sp>
        <p:nvSpPr>
          <p:cNvPr id="21" name="Rounded Rectangle 20"/>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دچار خودرایی و </a:t>
            </a:r>
          </a:p>
          <a:p>
            <a:pPr algn="ctr" rtl="1" eaLnBrk="1" fontAlgn="auto" latinLnBrk="1" hangingPunct="1">
              <a:spcBef>
                <a:spcPts val="0"/>
              </a:spcBef>
              <a:spcAft>
                <a:spcPts val="0"/>
              </a:spcAft>
              <a:defRPr/>
            </a:pPr>
            <a:r>
              <a:rPr lang="fa-IR" sz="3600" b="1" dirty="0">
                <a:solidFill>
                  <a:srgbClr val="002060"/>
                </a:solidFill>
                <a:cs typeface="B Zar" pitchFamily="2" charset="-78"/>
              </a:rPr>
              <a:t>خود محوری شدن </a:t>
            </a:r>
          </a:p>
        </p:txBody>
      </p:sp>
      <p:sp>
        <p:nvSpPr>
          <p:cNvPr id="22" name="Rounded Rectangle 21"/>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توجیه اشتباهات </a:t>
            </a:r>
          </a:p>
        </p:txBody>
      </p:sp>
      <p:sp>
        <p:nvSpPr>
          <p:cNvPr id="23" name="Rounded Rectangle 22"/>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انتقام جویی از دوستان و همکاران منتقد </a:t>
            </a:r>
          </a:p>
        </p:txBody>
      </p:sp>
      <p:sp>
        <p:nvSpPr>
          <p:cNvPr id="26" name="Rounded Rectangle 25"/>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هنگام قانون‌گذاری </a:t>
            </a:r>
          </a:p>
          <a:p>
            <a:pPr algn="ctr" rtl="1" eaLnBrk="1" fontAlgn="auto" latinLnBrk="1" hangingPunct="1">
              <a:spcBef>
                <a:spcPts val="0"/>
              </a:spcBef>
              <a:spcAft>
                <a:spcPts val="0"/>
              </a:spcAft>
              <a:defRPr/>
            </a:pPr>
            <a:r>
              <a:rPr lang="fa-IR" sz="3600" b="1" dirty="0">
                <a:solidFill>
                  <a:srgbClr val="002060"/>
                </a:solidFill>
                <a:cs typeface="B Zar" pitchFamily="2" charset="-78"/>
              </a:rPr>
              <a:t>ترجیح منافع حوزه </a:t>
            </a:r>
          </a:p>
          <a:p>
            <a:pPr algn="ctr" rtl="1" eaLnBrk="1" fontAlgn="auto" latinLnBrk="1" hangingPunct="1">
              <a:spcBef>
                <a:spcPts val="0"/>
              </a:spcBef>
              <a:spcAft>
                <a:spcPts val="0"/>
              </a:spcAft>
              <a:defRPr/>
            </a:pPr>
            <a:r>
              <a:rPr lang="fa-IR" sz="3600" b="1" dirty="0">
                <a:solidFill>
                  <a:srgbClr val="002060"/>
                </a:solidFill>
                <a:cs typeface="B Zar" pitchFamily="2" charset="-78"/>
              </a:rPr>
              <a:t>انتخابی بر منافع ملی </a:t>
            </a:r>
          </a:p>
        </p:txBody>
      </p:sp>
      <p:sp>
        <p:nvSpPr>
          <p:cNvPr id="27" name="Rounded Rectangle 26"/>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از موضع قدرت با </a:t>
            </a:r>
          </a:p>
          <a:p>
            <a:pPr algn="ctr" rtl="1" eaLnBrk="1" fontAlgn="auto" latinLnBrk="1" hangingPunct="1">
              <a:spcBef>
                <a:spcPts val="0"/>
              </a:spcBef>
              <a:spcAft>
                <a:spcPts val="0"/>
              </a:spcAft>
              <a:defRPr/>
            </a:pPr>
            <a:r>
              <a:rPr lang="fa-IR" sz="3600" b="1" dirty="0">
                <a:solidFill>
                  <a:srgbClr val="002060"/>
                </a:solidFill>
                <a:cs typeface="B Zar" pitchFamily="2" charset="-78"/>
              </a:rPr>
              <a:t>ضعیفان برخورد کردن </a:t>
            </a:r>
          </a:p>
        </p:txBody>
      </p:sp>
      <p:sp>
        <p:nvSpPr>
          <p:cNvPr id="28" name="Rounded Rectangle 27"/>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خضوع و خشوع در </a:t>
            </a:r>
          </a:p>
          <a:p>
            <a:pPr algn="ctr" rtl="1" eaLnBrk="1" fontAlgn="auto" latinLnBrk="1" hangingPunct="1">
              <a:spcBef>
                <a:spcPts val="0"/>
              </a:spcBef>
              <a:spcAft>
                <a:spcPts val="0"/>
              </a:spcAft>
              <a:defRPr/>
            </a:pPr>
            <a:r>
              <a:rPr lang="fa-IR" sz="3600" b="1" dirty="0">
                <a:solidFill>
                  <a:srgbClr val="002060"/>
                </a:solidFill>
                <a:cs typeface="B Zar" pitchFamily="2" charset="-78"/>
              </a:rPr>
              <a:t>مقابل مستکبرین داخلی یا خارجی </a:t>
            </a:r>
          </a:p>
        </p:txBody>
      </p:sp>
      <p:sp>
        <p:nvSpPr>
          <p:cNvPr id="29" name="Rounded Rectangle 28"/>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تکبر ورزیدن </a:t>
            </a:r>
          </a:p>
        </p:txBody>
      </p:sp>
      <p:sp>
        <p:nvSpPr>
          <p:cNvPr id="30" name="Rounded Rectangle 29"/>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اختلاف افکنی، </a:t>
            </a:r>
          </a:p>
          <a:p>
            <a:pPr algn="ctr" rtl="1" eaLnBrk="1" fontAlgn="auto" latinLnBrk="1" hangingPunct="1">
              <a:spcBef>
                <a:spcPts val="0"/>
              </a:spcBef>
              <a:spcAft>
                <a:spcPts val="0"/>
              </a:spcAft>
              <a:defRPr/>
            </a:pPr>
            <a:r>
              <a:rPr lang="fa-IR" sz="3600" b="1" dirty="0">
                <a:solidFill>
                  <a:srgbClr val="002060"/>
                </a:solidFill>
                <a:cs typeface="B Zar" pitchFamily="2" charset="-78"/>
              </a:rPr>
              <a:t>شکستن وحدت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ppt_w</p:attrName>
                                        </p:attrNameLst>
                                      </p:cBhvr>
                                      <p:tavLst>
                                        <p:tav tm="0">
                                          <p:val>
                                            <p:fltVal val="0"/>
                                          </p:val>
                                        </p:tav>
                                        <p:tav tm="100000">
                                          <p:val>
                                            <p:strVal val="#ppt_w"/>
                                          </p:val>
                                        </p:tav>
                                      </p:tavLst>
                                    </p:anim>
                                    <p:anim calcmode="lin" valueType="num">
                                      <p:cBhvr>
                                        <p:cTn id="36" dur="2000" fill="hold"/>
                                        <p:tgtEl>
                                          <p:spTgt spid="11"/>
                                        </p:tgtEl>
                                        <p:attrNameLst>
                                          <p:attrName>ppt_h</p:attrName>
                                        </p:attrNameLst>
                                      </p:cBhvr>
                                      <p:tavLst>
                                        <p:tav tm="0">
                                          <p:val>
                                            <p:fltVal val="0"/>
                                          </p:val>
                                        </p:tav>
                                        <p:tav tm="100000">
                                          <p:val>
                                            <p:strVal val="#ppt_h"/>
                                          </p:val>
                                        </p:tav>
                                      </p:tavLst>
                                    </p:anim>
                                    <p:animEffect transition="in" filter="fade">
                                      <p:cBhvr>
                                        <p:cTn id="37" dur="2000"/>
                                        <p:tgtEl>
                                          <p:spTgt spid="11"/>
                                        </p:tgtEl>
                                      </p:cBhvr>
                                    </p:animEffect>
                                  </p:childTnLst>
                                </p:cTn>
                              </p:par>
                            </p:childTnLst>
                          </p:cTn>
                        </p:par>
                        <p:par>
                          <p:cTn id="38" fill="hold" nodeType="afterGroup">
                            <p:stCondLst>
                              <p:cond delay="14000"/>
                            </p:stCondLst>
                            <p:childTnLst>
                              <p:par>
                                <p:cTn id="39" presetID="2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2000"/>
                                        <p:tgtEl>
                                          <p:spTgt spid="12"/>
                                        </p:tgtEl>
                                      </p:cBhvr>
                                    </p:animEffect>
                                  </p:childTnLst>
                                </p:cTn>
                              </p:par>
                            </p:childTnLst>
                          </p:cTn>
                        </p:par>
                        <p:par>
                          <p:cTn id="42" fill="hold" nodeType="afterGroup">
                            <p:stCondLst>
                              <p:cond delay="16000"/>
                            </p:stCondLst>
                            <p:childTnLst>
                              <p:par>
                                <p:cTn id="43" presetID="53"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ppt_w</p:attrName>
                                        </p:attrNameLst>
                                      </p:cBhvr>
                                      <p:tavLst>
                                        <p:tav tm="0">
                                          <p:val>
                                            <p:fltVal val="0"/>
                                          </p:val>
                                        </p:tav>
                                        <p:tav tm="100000">
                                          <p:val>
                                            <p:strVal val="#ppt_w"/>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Effect transition="in" filter="fade">
                                      <p:cBhvr>
                                        <p:cTn id="47" dur="2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nodeType="clickEffect">
                                  <p:stCondLst>
                                    <p:cond delay="0"/>
                                  </p:stCondLst>
                                  <p:childTnLst>
                                    <p:anim calcmode="lin" valueType="num">
                                      <p:cBhvr>
                                        <p:cTn id="51" dur="2000"/>
                                        <p:tgtEl>
                                          <p:spTgt spid="13"/>
                                        </p:tgtEl>
                                        <p:attrNameLst>
                                          <p:attrName>ppt_w</p:attrName>
                                        </p:attrNameLst>
                                      </p:cBhvr>
                                      <p:tavLst>
                                        <p:tav tm="0">
                                          <p:val>
                                            <p:strVal val="ppt_w"/>
                                          </p:val>
                                        </p:tav>
                                        <p:tav tm="100000">
                                          <p:val>
                                            <p:fltVal val="0"/>
                                          </p:val>
                                        </p:tav>
                                      </p:tavLst>
                                    </p:anim>
                                    <p:anim calcmode="lin" valueType="num">
                                      <p:cBhvr>
                                        <p:cTn id="52" dur="2000"/>
                                        <p:tgtEl>
                                          <p:spTgt spid="13"/>
                                        </p:tgtEl>
                                        <p:attrNameLst>
                                          <p:attrName>ppt_h</p:attrName>
                                        </p:attrNameLst>
                                      </p:cBhvr>
                                      <p:tavLst>
                                        <p:tav tm="0">
                                          <p:val>
                                            <p:strVal val="ppt_h"/>
                                          </p:val>
                                        </p:tav>
                                        <p:tav tm="100000">
                                          <p:val>
                                            <p:fltVal val="0"/>
                                          </p:val>
                                        </p:tav>
                                      </p:tavLst>
                                    </p:anim>
                                    <p:animEffect transition="out" filter="fade">
                                      <p:cBhvr>
                                        <p:cTn id="53" dur="2000"/>
                                        <p:tgtEl>
                                          <p:spTgt spid="13"/>
                                        </p:tgtEl>
                                      </p:cBhvr>
                                    </p:animEffect>
                                    <p:set>
                                      <p:cBhvr>
                                        <p:cTn id="54" dur="1" fill="hold">
                                          <p:stCondLst>
                                            <p:cond delay="1999"/>
                                          </p:stCondLst>
                                        </p:cTn>
                                        <p:tgtEl>
                                          <p:spTgt spid="13"/>
                                        </p:tgtEl>
                                        <p:attrNameLst>
                                          <p:attrName>style.visibility</p:attrName>
                                        </p:attrNameLst>
                                      </p:cBhvr>
                                      <p:to>
                                        <p:strVal val="hidden"/>
                                      </p:to>
                                    </p:set>
                                  </p:childTnLst>
                                </p:cTn>
                              </p:par>
                            </p:childTnLst>
                          </p:cTn>
                        </p:par>
                        <p:par>
                          <p:cTn id="55" fill="hold" nodeType="afterGroup">
                            <p:stCondLst>
                              <p:cond delay="2000"/>
                            </p:stCondLst>
                            <p:childTnLst>
                              <p:par>
                                <p:cTn id="56" presetID="53"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2000" fill="hold"/>
                                        <p:tgtEl>
                                          <p:spTgt spid="14"/>
                                        </p:tgtEl>
                                        <p:attrNameLst>
                                          <p:attrName>ppt_w</p:attrName>
                                        </p:attrNameLst>
                                      </p:cBhvr>
                                      <p:tavLst>
                                        <p:tav tm="0">
                                          <p:val>
                                            <p:fltVal val="0"/>
                                          </p:val>
                                        </p:tav>
                                        <p:tav tm="100000">
                                          <p:val>
                                            <p:strVal val="#ppt_w"/>
                                          </p:val>
                                        </p:tav>
                                      </p:tavLst>
                                    </p:anim>
                                    <p:anim calcmode="lin" valueType="num">
                                      <p:cBhvr>
                                        <p:cTn id="59" dur="2000" fill="hold"/>
                                        <p:tgtEl>
                                          <p:spTgt spid="14"/>
                                        </p:tgtEl>
                                        <p:attrNameLst>
                                          <p:attrName>ppt_h</p:attrName>
                                        </p:attrNameLst>
                                      </p:cBhvr>
                                      <p:tavLst>
                                        <p:tav tm="0">
                                          <p:val>
                                            <p:fltVal val="0"/>
                                          </p:val>
                                        </p:tav>
                                        <p:tav tm="100000">
                                          <p:val>
                                            <p:strVal val="#ppt_h"/>
                                          </p:val>
                                        </p:tav>
                                      </p:tavLst>
                                    </p:anim>
                                    <p:animEffect transition="in" filter="fade">
                                      <p:cBhvr>
                                        <p:cTn id="60" dur="2000"/>
                                        <p:tgtEl>
                                          <p:spTgt spid="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nodeType="clickEffect">
                                  <p:stCondLst>
                                    <p:cond delay="0"/>
                                  </p:stCondLst>
                                  <p:childTnLst>
                                    <p:anim calcmode="lin" valueType="num">
                                      <p:cBhvr>
                                        <p:cTn id="64" dur="2000"/>
                                        <p:tgtEl>
                                          <p:spTgt spid="14"/>
                                        </p:tgtEl>
                                        <p:attrNameLst>
                                          <p:attrName>ppt_w</p:attrName>
                                        </p:attrNameLst>
                                      </p:cBhvr>
                                      <p:tavLst>
                                        <p:tav tm="0">
                                          <p:val>
                                            <p:strVal val="ppt_w"/>
                                          </p:val>
                                        </p:tav>
                                        <p:tav tm="100000">
                                          <p:val>
                                            <p:fltVal val="0"/>
                                          </p:val>
                                        </p:tav>
                                      </p:tavLst>
                                    </p:anim>
                                    <p:anim calcmode="lin" valueType="num">
                                      <p:cBhvr>
                                        <p:cTn id="65" dur="2000"/>
                                        <p:tgtEl>
                                          <p:spTgt spid="14"/>
                                        </p:tgtEl>
                                        <p:attrNameLst>
                                          <p:attrName>ppt_h</p:attrName>
                                        </p:attrNameLst>
                                      </p:cBhvr>
                                      <p:tavLst>
                                        <p:tav tm="0">
                                          <p:val>
                                            <p:strVal val="ppt_h"/>
                                          </p:val>
                                        </p:tav>
                                        <p:tav tm="100000">
                                          <p:val>
                                            <p:fltVal val="0"/>
                                          </p:val>
                                        </p:tav>
                                      </p:tavLst>
                                    </p:anim>
                                    <p:animEffect transition="out" filter="fade">
                                      <p:cBhvr>
                                        <p:cTn id="66" dur="2000"/>
                                        <p:tgtEl>
                                          <p:spTgt spid="14"/>
                                        </p:tgtEl>
                                      </p:cBhvr>
                                    </p:animEffect>
                                    <p:set>
                                      <p:cBhvr>
                                        <p:cTn id="67" dur="1" fill="hold">
                                          <p:stCondLst>
                                            <p:cond delay="1999"/>
                                          </p:stCondLst>
                                        </p:cTn>
                                        <p:tgtEl>
                                          <p:spTgt spid="14"/>
                                        </p:tgtEl>
                                        <p:attrNameLst>
                                          <p:attrName>style.visibility</p:attrName>
                                        </p:attrNameLst>
                                      </p:cBhvr>
                                      <p:to>
                                        <p:strVal val="hidden"/>
                                      </p:to>
                                    </p:set>
                                  </p:childTnLst>
                                </p:cTn>
                              </p:par>
                            </p:childTnLst>
                          </p:cTn>
                        </p:par>
                        <p:par>
                          <p:cTn id="68" fill="hold" nodeType="afterGroup">
                            <p:stCondLst>
                              <p:cond delay="2000"/>
                            </p:stCondLst>
                            <p:childTnLst>
                              <p:par>
                                <p:cTn id="69" presetID="53"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2000" fill="hold"/>
                                        <p:tgtEl>
                                          <p:spTgt spid="15"/>
                                        </p:tgtEl>
                                        <p:attrNameLst>
                                          <p:attrName>ppt_w</p:attrName>
                                        </p:attrNameLst>
                                      </p:cBhvr>
                                      <p:tavLst>
                                        <p:tav tm="0">
                                          <p:val>
                                            <p:fltVal val="0"/>
                                          </p:val>
                                        </p:tav>
                                        <p:tav tm="100000">
                                          <p:val>
                                            <p:strVal val="#ppt_w"/>
                                          </p:val>
                                        </p:tav>
                                      </p:tavLst>
                                    </p:anim>
                                    <p:anim calcmode="lin" valueType="num">
                                      <p:cBhvr>
                                        <p:cTn id="72" dur="2000" fill="hold"/>
                                        <p:tgtEl>
                                          <p:spTgt spid="15"/>
                                        </p:tgtEl>
                                        <p:attrNameLst>
                                          <p:attrName>ppt_h</p:attrName>
                                        </p:attrNameLst>
                                      </p:cBhvr>
                                      <p:tavLst>
                                        <p:tav tm="0">
                                          <p:val>
                                            <p:fltVal val="0"/>
                                          </p:val>
                                        </p:tav>
                                        <p:tav tm="100000">
                                          <p:val>
                                            <p:strVal val="#ppt_h"/>
                                          </p:val>
                                        </p:tav>
                                      </p:tavLst>
                                    </p:anim>
                                    <p:animEffect transition="in" filter="fade">
                                      <p:cBhvr>
                                        <p:cTn id="73" dur="2000"/>
                                        <p:tgtEl>
                                          <p:spTgt spid="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xit" presetSubtype="0" fill="hold" nodeType="clickEffect">
                                  <p:stCondLst>
                                    <p:cond delay="0"/>
                                  </p:stCondLst>
                                  <p:childTnLst>
                                    <p:anim calcmode="lin" valueType="num">
                                      <p:cBhvr>
                                        <p:cTn id="77" dur="2000"/>
                                        <p:tgtEl>
                                          <p:spTgt spid="15"/>
                                        </p:tgtEl>
                                        <p:attrNameLst>
                                          <p:attrName>ppt_w</p:attrName>
                                        </p:attrNameLst>
                                      </p:cBhvr>
                                      <p:tavLst>
                                        <p:tav tm="0">
                                          <p:val>
                                            <p:strVal val="ppt_w"/>
                                          </p:val>
                                        </p:tav>
                                        <p:tav tm="100000">
                                          <p:val>
                                            <p:fltVal val="0"/>
                                          </p:val>
                                        </p:tav>
                                      </p:tavLst>
                                    </p:anim>
                                    <p:anim calcmode="lin" valueType="num">
                                      <p:cBhvr>
                                        <p:cTn id="78" dur="2000"/>
                                        <p:tgtEl>
                                          <p:spTgt spid="15"/>
                                        </p:tgtEl>
                                        <p:attrNameLst>
                                          <p:attrName>ppt_h</p:attrName>
                                        </p:attrNameLst>
                                      </p:cBhvr>
                                      <p:tavLst>
                                        <p:tav tm="0">
                                          <p:val>
                                            <p:strVal val="ppt_h"/>
                                          </p:val>
                                        </p:tav>
                                        <p:tav tm="100000">
                                          <p:val>
                                            <p:fltVal val="0"/>
                                          </p:val>
                                        </p:tav>
                                      </p:tavLst>
                                    </p:anim>
                                    <p:animEffect transition="out" filter="fade">
                                      <p:cBhvr>
                                        <p:cTn id="79" dur="2000"/>
                                        <p:tgtEl>
                                          <p:spTgt spid="15"/>
                                        </p:tgtEl>
                                      </p:cBhvr>
                                    </p:animEffect>
                                    <p:set>
                                      <p:cBhvr>
                                        <p:cTn id="80" dur="1" fill="hold">
                                          <p:stCondLst>
                                            <p:cond delay="1999"/>
                                          </p:stCondLst>
                                        </p:cTn>
                                        <p:tgtEl>
                                          <p:spTgt spid="15"/>
                                        </p:tgtEl>
                                        <p:attrNameLst>
                                          <p:attrName>style.visibility</p:attrName>
                                        </p:attrNameLst>
                                      </p:cBhvr>
                                      <p:to>
                                        <p:strVal val="hidden"/>
                                      </p:to>
                                    </p:set>
                                  </p:childTnLst>
                                </p:cTn>
                              </p:par>
                            </p:childTnLst>
                          </p:cTn>
                        </p:par>
                        <p:par>
                          <p:cTn id="81" fill="hold" nodeType="afterGroup">
                            <p:stCondLst>
                              <p:cond delay="2000"/>
                            </p:stCondLst>
                            <p:childTnLst>
                              <p:par>
                                <p:cTn id="82" presetID="53"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000" fill="hold"/>
                                        <p:tgtEl>
                                          <p:spTgt spid="16"/>
                                        </p:tgtEl>
                                        <p:attrNameLst>
                                          <p:attrName>ppt_w</p:attrName>
                                        </p:attrNameLst>
                                      </p:cBhvr>
                                      <p:tavLst>
                                        <p:tav tm="0">
                                          <p:val>
                                            <p:fltVal val="0"/>
                                          </p:val>
                                        </p:tav>
                                        <p:tav tm="100000">
                                          <p:val>
                                            <p:strVal val="#ppt_w"/>
                                          </p:val>
                                        </p:tav>
                                      </p:tavLst>
                                    </p:anim>
                                    <p:anim calcmode="lin" valueType="num">
                                      <p:cBhvr>
                                        <p:cTn id="85" dur="2000" fill="hold"/>
                                        <p:tgtEl>
                                          <p:spTgt spid="16"/>
                                        </p:tgtEl>
                                        <p:attrNameLst>
                                          <p:attrName>ppt_h</p:attrName>
                                        </p:attrNameLst>
                                      </p:cBhvr>
                                      <p:tavLst>
                                        <p:tav tm="0">
                                          <p:val>
                                            <p:fltVal val="0"/>
                                          </p:val>
                                        </p:tav>
                                        <p:tav tm="100000">
                                          <p:val>
                                            <p:strVal val="#ppt_h"/>
                                          </p:val>
                                        </p:tav>
                                      </p:tavLst>
                                    </p:anim>
                                    <p:animEffect transition="in" filter="fade">
                                      <p:cBhvr>
                                        <p:cTn id="86" dur="2000"/>
                                        <p:tgtEl>
                                          <p:spTgt spid="1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xit" presetSubtype="0" fill="hold" nodeType="clickEffect">
                                  <p:stCondLst>
                                    <p:cond delay="0"/>
                                  </p:stCondLst>
                                  <p:childTnLst>
                                    <p:anim calcmode="lin" valueType="num">
                                      <p:cBhvr>
                                        <p:cTn id="90" dur="2000"/>
                                        <p:tgtEl>
                                          <p:spTgt spid="16"/>
                                        </p:tgtEl>
                                        <p:attrNameLst>
                                          <p:attrName>ppt_w</p:attrName>
                                        </p:attrNameLst>
                                      </p:cBhvr>
                                      <p:tavLst>
                                        <p:tav tm="0">
                                          <p:val>
                                            <p:strVal val="ppt_w"/>
                                          </p:val>
                                        </p:tav>
                                        <p:tav tm="100000">
                                          <p:val>
                                            <p:fltVal val="0"/>
                                          </p:val>
                                        </p:tav>
                                      </p:tavLst>
                                    </p:anim>
                                    <p:anim calcmode="lin" valueType="num">
                                      <p:cBhvr>
                                        <p:cTn id="91" dur="2000"/>
                                        <p:tgtEl>
                                          <p:spTgt spid="16"/>
                                        </p:tgtEl>
                                        <p:attrNameLst>
                                          <p:attrName>ppt_h</p:attrName>
                                        </p:attrNameLst>
                                      </p:cBhvr>
                                      <p:tavLst>
                                        <p:tav tm="0">
                                          <p:val>
                                            <p:strVal val="ppt_h"/>
                                          </p:val>
                                        </p:tav>
                                        <p:tav tm="100000">
                                          <p:val>
                                            <p:fltVal val="0"/>
                                          </p:val>
                                        </p:tav>
                                      </p:tavLst>
                                    </p:anim>
                                    <p:animEffect transition="out" filter="fade">
                                      <p:cBhvr>
                                        <p:cTn id="92" dur="2000"/>
                                        <p:tgtEl>
                                          <p:spTgt spid="16"/>
                                        </p:tgtEl>
                                      </p:cBhvr>
                                    </p:animEffect>
                                    <p:set>
                                      <p:cBhvr>
                                        <p:cTn id="93" dur="1" fill="hold">
                                          <p:stCondLst>
                                            <p:cond delay="1999"/>
                                          </p:stCondLst>
                                        </p:cTn>
                                        <p:tgtEl>
                                          <p:spTgt spid="16"/>
                                        </p:tgtEl>
                                        <p:attrNameLst>
                                          <p:attrName>style.visibility</p:attrName>
                                        </p:attrNameLst>
                                      </p:cBhvr>
                                      <p:to>
                                        <p:strVal val="hidden"/>
                                      </p:to>
                                    </p:set>
                                  </p:childTnLst>
                                </p:cTn>
                              </p:par>
                            </p:childTnLst>
                          </p:cTn>
                        </p:par>
                        <p:par>
                          <p:cTn id="94" fill="hold" nodeType="afterGroup">
                            <p:stCondLst>
                              <p:cond delay="2000"/>
                            </p:stCondLst>
                            <p:childTnLst>
                              <p:par>
                                <p:cTn id="95" presetID="53" presetClass="entr" presetSubtype="0"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2000" fill="hold"/>
                                        <p:tgtEl>
                                          <p:spTgt spid="17"/>
                                        </p:tgtEl>
                                        <p:attrNameLst>
                                          <p:attrName>ppt_w</p:attrName>
                                        </p:attrNameLst>
                                      </p:cBhvr>
                                      <p:tavLst>
                                        <p:tav tm="0">
                                          <p:val>
                                            <p:fltVal val="0"/>
                                          </p:val>
                                        </p:tav>
                                        <p:tav tm="100000">
                                          <p:val>
                                            <p:strVal val="#ppt_w"/>
                                          </p:val>
                                        </p:tav>
                                      </p:tavLst>
                                    </p:anim>
                                    <p:anim calcmode="lin" valueType="num">
                                      <p:cBhvr>
                                        <p:cTn id="98" dur="2000" fill="hold"/>
                                        <p:tgtEl>
                                          <p:spTgt spid="17"/>
                                        </p:tgtEl>
                                        <p:attrNameLst>
                                          <p:attrName>ppt_h</p:attrName>
                                        </p:attrNameLst>
                                      </p:cBhvr>
                                      <p:tavLst>
                                        <p:tav tm="0">
                                          <p:val>
                                            <p:fltVal val="0"/>
                                          </p:val>
                                        </p:tav>
                                        <p:tav tm="100000">
                                          <p:val>
                                            <p:strVal val="#ppt_h"/>
                                          </p:val>
                                        </p:tav>
                                      </p:tavLst>
                                    </p:anim>
                                    <p:animEffect transition="in" filter="fade">
                                      <p:cBhvr>
                                        <p:cTn id="99" dur="2000"/>
                                        <p:tgtEl>
                                          <p:spTgt spid="1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xit" presetSubtype="0" fill="hold" nodeType="clickEffect">
                                  <p:stCondLst>
                                    <p:cond delay="0"/>
                                  </p:stCondLst>
                                  <p:childTnLst>
                                    <p:anim calcmode="lin" valueType="num">
                                      <p:cBhvr>
                                        <p:cTn id="103" dur="2000"/>
                                        <p:tgtEl>
                                          <p:spTgt spid="17"/>
                                        </p:tgtEl>
                                        <p:attrNameLst>
                                          <p:attrName>ppt_w</p:attrName>
                                        </p:attrNameLst>
                                      </p:cBhvr>
                                      <p:tavLst>
                                        <p:tav tm="0">
                                          <p:val>
                                            <p:strVal val="ppt_w"/>
                                          </p:val>
                                        </p:tav>
                                        <p:tav tm="100000">
                                          <p:val>
                                            <p:fltVal val="0"/>
                                          </p:val>
                                        </p:tav>
                                      </p:tavLst>
                                    </p:anim>
                                    <p:anim calcmode="lin" valueType="num">
                                      <p:cBhvr>
                                        <p:cTn id="104" dur="2000"/>
                                        <p:tgtEl>
                                          <p:spTgt spid="17"/>
                                        </p:tgtEl>
                                        <p:attrNameLst>
                                          <p:attrName>ppt_h</p:attrName>
                                        </p:attrNameLst>
                                      </p:cBhvr>
                                      <p:tavLst>
                                        <p:tav tm="0">
                                          <p:val>
                                            <p:strVal val="ppt_h"/>
                                          </p:val>
                                        </p:tav>
                                        <p:tav tm="100000">
                                          <p:val>
                                            <p:fltVal val="0"/>
                                          </p:val>
                                        </p:tav>
                                      </p:tavLst>
                                    </p:anim>
                                    <p:animEffect transition="out" filter="fade">
                                      <p:cBhvr>
                                        <p:cTn id="105" dur="2000"/>
                                        <p:tgtEl>
                                          <p:spTgt spid="17"/>
                                        </p:tgtEl>
                                      </p:cBhvr>
                                    </p:animEffect>
                                    <p:set>
                                      <p:cBhvr>
                                        <p:cTn id="106" dur="1" fill="hold">
                                          <p:stCondLst>
                                            <p:cond delay="1999"/>
                                          </p:stCondLst>
                                        </p:cTn>
                                        <p:tgtEl>
                                          <p:spTgt spid="17"/>
                                        </p:tgtEl>
                                        <p:attrNameLst>
                                          <p:attrName>style.visibility</p:attrName>
                                        </p:attrNameLst>
                                      </p:cBhvr>
                                      <p:to>
                                        <p:strVal val="hidden"/>
                                      </p:to>
                                    </p:set>
                                  </p:childTnLst>
                                </p:cTn>
                              </p:par>
                            </p:childTnLst>
                          </p:cTn>
                        </p:par>
                        <p:par>
                          <p:cTn id="107" fill="hold" nodeType="afterGroup">
                            <p:stCondLst>
                              <p:cond delay="2000"/>
                            </p:stCondLst>
                            <p:childTnLst>
                              <p:par>
                                <p:cTn id="108" presetID="53" presetClass="entr" presetSubtype="0" fill="hold" nodeType="after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2000" fill="hold"/>
                                        <p:tgtEl>
                                          <p:spTgt spid="18"/>
                                        </p:tgtEl>
                                        <p:attrNameLst>
                                          <p:attrName>ppt_w</p:attrName>
                                        </p:attrNameLst>
                                      </p:cBhvr>
                                      <p:tavLst>
                                        <p:tav tm="0">
                                          <p:val>
                                            <p:fltVal val="0"/>
                                          </p:val>
                                        </p:tav>
                                        <p:tav tm="100000">
                                          <p:val>
                                            <p:strVal val="#ppt_w"/>
                                          </p:val>
                                        </p:tav>
                                      </p:tavLst>
                                    </p:anim>
                                    <p:anim calcmode="lin" valueType="num">
                                      <p:cBhvr>
                                        <p:cTn id="111" dur="2000" fill="hold"/>
                                        <p:tgtEl>
                                          <p:spTgt spid="18"/>
                                        </p:tgtEl>
                                        <p:attrNameLst>
                                          <p:attrName>ppt_h</p:attrName>
                                        </p:attrNameLst>
                                      </p:cBhvr>
                                      <p:tavLst>
                                        <p:tav tm="0">
                                          <p:val>
                                            <p:fltVal val="0"/>
                                          </p:val>
                                        </p:tav>
                                        <p:tav tm="100000">
                                          <p:val>
                                            <p:strVal val="#ppt_h"/>
                                          </p:val>
                                        </p:tav>
                                      </p:tavLst>
                                    </p:anim>
                                    <p:animEffect transition="in" filter="fade">
                                      <p:cBhvr>
                                        <p:cTn id="112" dur="2000"/>
                                        <p:tgtEl>
                                          <p:spTgt spid="1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xit" presetSubtype="0" fill="hold" nodeType="clickEffect">
                                  <p:stCondLst>
                                    <p:cond delay="0"/>
                                  </p:stCondLst>
                                  <p:childTnLst>
                                    <p:anim calcmode="lin" valueType="num">
                                      <p:cBhvr>
                                        <p:cTn id="116" dur="2000"/>
                                        <p:tgtEl>
                                          <p:spTgt spid="18"/>
                                        </p:tgtEl>
                                        <p:attrNameLst>
                                          <p:attrName>ppt_w</p:attrName>
                                        </p:attrNameLst>
                                      </p:cBhvr>
                                      <p:tavLst>
                                        <p:tav tm="0">
                                          <p:val>
                                            <p:strVal val="ppt_w"/>
                                          </p:val>
                                        </p:tav>
                                        <p:tav tm="100000">
                                          <p:val>
                                            <p:fltVal val="0"/>
                                          </p:val>
                                        </p:tav>
                                      </p:tavLst>
                                    </p:anim>
                                    <p:anim calcmode="lin" valueType="num">
                                      <p:cBhvr>
                                        <p:cTn id="117" dur="2000"/>
                                        <p:tgtEl>
                                          <p:spTgt spid="18"/>
                                        </p:tgtEl>
                                        <p:attrNameLst>
                                          <p:attrName>ppt_h</p:attrName>
                                        </p:attrNameLst>
                                      </p:cBhvr>
                                      <p:tavLst>
                                        <p:tav tm="0">
                                          <p:val>
                                            <p:strVal val="ppt_h"/>
                                          </p:val>
                                        </p:tav>
                                        <p:tav tm="100000">
                                          <p:val>
                                            <p:fltVal val="0"/>
                                          </p:val>
                                        </p:tav>
                                      </p:tavLst>
                                    </p:anim>
                                    <p:animEffect transition="out" filter="fade">
                                      <p:cBhvr>
                                        <p:cTn id="118" dur="2000"/>
                                        <p:tgtEl>
                                          <p:spTgt spid="18"/>
                                        </p:tgtEl>
                                      </p:cBhvr>
                                    </p:animEffect>
                                    <p:set>
                                      <p:cBhvr>
                                        <p:cTn id="119" dur="1" fill="hold">
                                          <p:stCondLst>
                                            <p:cond delay="1999"/>
                                          </p:stCondLst>
                                        </p:cTn>
                                        <p:tgtEl>
                                          <p:spTgt spid="18"/>
                                        </p:tgtEl>
                                        <p:attrNameLst>
                                          <p:attrName>style.visibility</p:attrName>
                                        </p:attrNameLst>
                                      </p:cBhvr>
                                      <p:to>
                                        <p:strVal val="hidden"/>
                                      </p:to>
                                    </p:set>
                                  </p:childTnLst>
                                </p:cTn>
                              </p:par>
                            </p:childTnLst>
                          </p:cTn>
                        </p:par>
                        <p:par>
                          <p:cTn id="120" fill="hold" nodeType="afterGroup">
                            <p:stCondLst>
                              <p:cond delay="2000"/>
                            </p:stCondLst>
                            <p:childTnLst>
                              <p:par>
                                <p:cTn id="121" presetID="53"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2000" fill="hold"/>
                                        <p:tgtEl>
                                          <p:spTgt spid="19"/>
                                        </p:tgtEl>
                                        <p:attrNameLst>
                                          <p:attrName>ppt_w</p:attrName>
                                        </p:attrNameLst>
                                      </p:cBhvr>
                                      <p:tavLst>
                                        <p:tav tm="0">
                                          <p:val>
                                            <p:fltVal val="0"/>
                                          </p:val>
                                        </p:tav>
                                        <p:tav tm="100000">
                                          <p:val>
                                            <p:strVal val="#ppt_w"/>
                                          </p:val>
                                        </p:tav>
                                      </p:tavLst>
                                    </p:anim>
                                    <p:anim calcmode="lin" valueType="num">
                                      <p:cBhvr>
                                        <p:cTn id="124" dur="2000" fill="hold"/>
                                        <p:tgtEl>
                                          <p:spTgt spid="19"/>
                                        </p:tgtEl>
                                        <p:attrNameLst>
                                          <p:attrName>ppt_h</p:attrName>
                                        </p:attrNameLst>
                                      </p:cBhvr>
                                      <p:tavLst>
                                        <p:tav tm="0">
                                          <p:val>
                                            <p:fltVal val="0"/>
                                          </p:val>
                                        </p:tav>
                                        <p:tav tm="100000">
                                          <p:val>
                                            <p:strVal val="#ppt_h"/>
                                          </p:val>
                                        </p:tav>
                                      </p:tavLst>
                                    </p:anim>
                                    <p:animEffect transition="in" filter="fade">
                                      <p:cBhvr>
                                        <p:cTn id="125" dur="2000"/>
                                        <p:tgtEl>
                                          <p:spTgt spid="19"/>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xit" presetSubtype="0" fill="hold" nodeType="clickEffect">
                                  <p:stCondLst>
                                    <p:cond delay="0"/>
                                  </p:stCondLst>
                                  <p:childTnLst>
                                    <p:anim calcmode="lin" valueType="num">
                                      <p:cBhvr>
                                        <p:cTn id="129" dur="2000"/>
                                        <p:tgtEl>
                                          <p:spTgt spid="19"/>
                                        </p:tgtEl>
                                        <p:attrNameLst>
                                          <p:attrName>ppt_w</p:attrName>
                                        </p:attrNameLst>
                                      </p:cBhvr>
                                      <p:tavLst>
                                        <p:tav tm="0">
                                          <p:val>
                                            <p:strVal val="ppt_w"/>
                                          </p:val>
                                        </p:tav>
                                        <p:tav tm="100000">
                                          <p:val>
                                            <p:fltVal val="0"/>
                                          </p:val>
                                        </p:tav>
                                      </p:tavLst>
                                    </p:anim>
                                    <p:anim calcmode="lin" valueType="num">
                                      <p:cBhvr>
                                        <p:cTn id="130" dur="2000"/>
                                        <p:tgtEl>
                                          <p:spTgt spid="19"/>
                                        </p:tgtEl>
                                        <p:attrNameLst>
                                          <p:attrName>ppt_h</p:attrName>
                                        </p:attrNameLst>
                                      </p:cBhvr>
                                      <p:tavLst>
                                        <p:tav tm="0">
                                          <p:val>
                                            <p:strVal val="ppt_h"/>
                                          </p:val>
                                        </p:tav>
                                        <p:tav tm="100000">
                                          <p:val>
                                            <p:fltVal val="0"/>
                                          </p:val>
                                        </p:tav>
                                      </p:tavLst>
                                    </p:anim>
                                    <p:animEffect transition="out" filter="fade">
                                      <p:cBhvr>
                                        <p:cTn id="131" dur="2000"/>
                                        <p:tgtEl>
                                          <p:spTgt spid="19"/>
                                        </p:tgtEl>
                                      </p:cBhvr>
                                    </p:animEffect>
                                    <p:set>
                                      <p:cBhvr>
                                        <p:cTn id="132" dur="1" fill="hold">
                                          <p:stCondLst>
                                            <p:cond delay="1999"/>
                                          </p:stCondLst>
                                        </p:cTn>
                                        <p:tgtEl>
                                          <p:spTgt spid="19"/>
                                        </p:tgtEl>
                                        <p:attrNameLst>
                                          <p:attrName>style.visibility</p:attrName>
                                        </p:attrNameLst>
                                      </p:cBhvr>
                                      <p:to>
                                        <p:strVal val="hidden"/>
                                      </p:to>
                                    </p:set>
                                  </p:childTnLst>
                                </p:cTn>
                              </p:par>
                            </p:childTnLst>
                          </p:cTn>
                        </p:par>
                        <p:par>
                          <p:cTn id="133" fill="hold" nodeType="afterGroup">
                            <p:stCondLst>
                              <p:cond delay="2000"/>
                            </p:stCondLst>
                            <p:childTnLst>
                              <p:par>
                                <p:cTn id="134" presetID="53" presetClass="entr" presetSubtype="0" fill="hold" nodeType="afterEffect">
                                  <p:stCondLst>
                                    <p:cond delay="0"/>
                                  </p:stCondLst>
                                  <p:childTnLst>
                                    <p:set>
                                      <p:cBhvr>
                                        <p:cTn id="135" dur="1" fill="hold">
                                          <p:stCondLst>
                                            <p:cond delay="0"/>
                                          </p:stCondLst>
                                        </p:cTn>
                                        <p:tgtEl>
                                          <p:spTgt spid="20"/>
                                        </p:tgtEl>
                                        <p:attrNameLst>
                                          <p:attrName>style.visibility</p:attrName>
                                        </p:attrNameLst>
                                      </p:cBhvr>
                                      <p:to>
                                        <p:strVal val="visible"/>
                                      </p:to>
                                    </p:set>
                                    <p:anim calcmode="lin" valueType="num">
                                      <p:cBhvr>
                                        <p:cTn id="136" dur="2000" fill="hold"/>
                                        <p:tgtEl>
                                          <p:spTgt spid="20"/>
                                        </p:tgtEl>
                                        <p:attrNameLst>
                                          <p:attrName>ppt_w</p:attrName>
                                        </p:attrNameLst>
                                      </p:cBhvr>
                                      <p:tavLst>
                                        <p:tav tm="0">
                                          <p:val>
                                            <p:fltVal val="0"/>
                                          </p:val>
                                        </p:tav>
                                        <p:tav tm="100000">
                                          <p:val>
                                            <p:strVal val="#ppt_w"/>
                                          </p:val>
                                        </p:tav>
                                      </p:tavLst>
                                    </p:anim>
                                    <p:anim calcmode="lin" valueType="num">
                                      <p:cBhvr>
                                        <p:cTn id="137" dur="2000" fill="hold"/>
                                        <p:tgtEl>
                                          <p:spTgt spid="20"/>
                                        </p:tgtEl>
                                        <p:attrNameLst>
                                          <p:attrName>ppt_h</p:attrName>
                                        </p:attrNameLst>
                                      </p:cBhvr>
                                      <p:tavLst>
                                        <p:tav tm="0">
                                          <p:val>
                                            <p:fltVal val="0"/>
                                          </p:val>
                                        </p:tav>
                                        <p:tav tm="100000">
                                          <p:val>
                                            <p:strVal val="#ppt_h"/>
                                          </p:val>
                                        </p:tav>
                                      </p:tavLst>
                                    </p:anim>
                                    <p:animEffect transition="in" filter="fade">
                                      <p:cBhvr>
                                        <p:cTn id="138" dur="2000"/>
                                        <p:tgtEl>
                                          <p:spTgt spid="2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2000"/>
                                        <p:tgtEl>
                                          <p:spTgt spid="20"/>
                                        </p:tgtEl>
                                        <p:attrNameLst>
                                          <p:attrName>ppt_w</p:attrName>
                                        </p:attrNameLst>
                                      </p:cBhvr>
                                      <p:tavLst>
                                        <p:tav tm="0">
                                          <p:val>
                                            <p:strVal val="ppt_w"/>
                                          </p:val>
                                        </p:tav>
                                        <p:tav tm="100000">
                                          <p:val>
                                            <p:fltVal val="0"/>
                                          </p:val>
                                        </p:tav>
                                      </p:tavLst>
                                    </p:anim>
                                    <p:anim calcmode="lin" valueType="num">
                                      <p:cBhvr>
                                        <p:cTn id="143" dur="2000"/>
                                        <p:tgtEl>
                                          <p:spTgt spid="20"/>
                                        </p:tgtEl>
                                        <p:attrNameLst>
                                          <p:attrName>ppt_h</p:attrName>
                                        </p:attrNameLst>
                                      </p:cBhvr>
                                      <p:tavLst>
                                        <p:tav tm="0">
                                          <p:val>
                                            <p:strVal val="ppt_h"/>
                                          </p:val>
                                        </p:tav>
                                        <p:tav tm="100000">
                                          <p:val>
                                            <p:fltVal val="0"/>
                                          </p:val>
                                        </p:tav>
                                      </p:tavLst>
                                    </p:anim>
                                    <p:animEffect transition="out" filter="fade">
                                      <p:cBhvr>
                                        <p:cTn id="144" dur="2000"/>
                                        <p:tgtEl>
                                          <p:spTgt spid="20"/>
                                        </p:tgtEl>
                                      </p:cBhvr>
                                    </p:animEffect>
                                    <p:set>
                                      <p:cBhvr>
                                        <p:cTn id="145" dur="1" fill="hold">
                                          <p:stCondLst>
                                            <p:cond delay="1999"/>
                                          </p:stCondLst>
                                        </p:cTn>
                                        <p:tgtEl>
                                          <p:spTgt spid="20"/>
                                        </p:tgtEl>
                                        <p:attrNameLst>
                                          <p:attrName>style.visibility</p:attrName>
                                        </p:attrNameLst>
                                      </p:cBhvr>
                                      <p:to>
                                        <p:strVal val="hidden"/>
                                      </p:to>
                                    </p:set>
                                  </p:childTnLst>
                                </p:cTn>
                              </p:par>
                            </p:childTnLst>
                          </p:cTn>
                        </p:par>
                        <p:par>
                          <p:cTn id="146" fill="hold" nodeType="afterGroup">
                            <p:stCondLst>
                              <p:cond delay="2000"/>
                            </p:stCondLst>
                            <p:childTnLst>
                              <p:par>
                                <p:cTn id="147" presetID="53" presetClass="entr" presetSubtype="0" fill="hold" nodeType="afterEffect">
                                  <p:stCondLst>
                                    <p:cond delay="0"/>
                                  </p:stCondLst>
                                  <p:childTnLst>
                                    <p:set>
                                      <p:cBhvr>
                                        <p:cTn id="148" dur="1" fill="hold">
                                          <p:stCondLst>
                                            <p:cond delay="0"/>
                                          </p:stCondLst>
                                        </p:cTn>
                                        <p:tgtEl>
                                          <p:spTgt spid="21"/>
                                        </p:tgtEl>
                                        <p:attrNameLst>
                                          <p:attrName>style.visibility</p:attrName>
                                        </p:attrNameLst>
                                      </p:cBhvr>
                                      <p:to>
                                        <p:strVal val="visible"/>
                                      </p:to>
                                    </p:set>
                                    <p:anim calcmode="lin" valueType="num">
                                      <p:cBhvr>
                                        <p:cTn id="149" dur="2000" fill="hold"/>
                                        <p:tgtEl>
                                          <p:spTgt spid="21"/>
                                        </p:tgtEl>
                                        <p:attrNameLst>
                                          <p:attrName>ppt_w</p:attrName>
                                        </p:attrNameLst>
                                      </p:cBhvr>
                                      <p:tavLst>
                                        <p:tav tm="0">
                                          <p:val>
                                            <p:fltVal val="0"/>
                                          </p:val>
                                        </p:tav>
                                        <p:tav tm="100000">
                                          <p:val>
                                            <p:strVal val="#ppt_w"/>
                                          </p:val>
                                        </p:tav>
                                      </p:tavLst>
                                    </p:anim>
                                    <p:anim calcmode="lin" valueType="num">
                                      <p:cBhvr>
                                        <p:cTn id="150" dur="2000" fill="hold"/>
                                        <p:tgtEl>
                                          <p:spTgt spid="21"/>
                                        </p:tgtEl>
                                        <p:attrNameLst>
                                          <p:attrName>ppt_h</p:attrName>
                                        </p:attrNameLst>
                                      </p:cBhvr>
                                      <p:tavLst>
                                        <p:tav tm="0">
                                          <p:val>
                                            <p:fltVal val="0"/>
                                          </p:val>
                                        </p:tav>
                                        <p:tav tm="100000">
                                          <p:val>
                                            <p:strVal val="#ppt_h"/>
                                          </p:val>
                                        </p:tav>
                                      </p:tavLst>
                                    </p:anim>
                                    <p:animEffect transition="in" filter="fade">
                                      <p:cBhvr>
                                        <p:cTn id="151" dur="2000"/>
                                        <p:tgtEl>
                                          <p:spTgt spid="21"/>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nodeType="clickEffect">
                                  <p:stCondLst>
                                    <p:cond delay="0"/>
                                  </p:stCondLst>
                                  <p:childTnLst>
                                    <p:anim calcmode="lin" valueType="num">
                                      <p:cBhvr>
                                        <p:cTn id="155" dur="2000"/>
                                        <p:tgtEl>
                                          <p:spTgt spid="21"/>
                                        </p:tgtEl>
                                        <p:attrNameLst>
                                          <p:attrName>ppt_w</p:attrName>
                                        </p:attrNameLst>
                                      </p:cBhvr>
                                      <p:tavLst>
                                        <p:tav tm="0">
                                          <p:val>
                                            <p:strVal val="ppt_w"/>
                                          </p:val>
                                        </p:tav>
                                        <p:tav tm="100000">
                                          <p:val>
                                            <p:fltVal val="0"/>
                                          </p:val>
                                        </p:tav>
                                      </p:tavLst>
                                    </p:anim>
                                    <p:anim calcmode="lin" valueType="num">
                                      <p:cBhvr>
                                        <p:cTn id="156" dur="2000"/>
                                        <p:tgtEl>
                                          <p:spTgt spid="21"/>
                                        </p:tgtEl>
                                        <p:attrNameLst>
                                          <p:attrName>ppt_h</p:attrName>
                                        </p:attrNameLst>
                                      </p:cBhvr>
                                      <p:tavLst>
                                        <p:tav tm="0">
                                          <p:val>
                                            <p:strVal val="ppt_h"/>
                                          </p:val>
                                        </p:tav>
                                        <p:tav tm="100000">
                                          <p:val>
                                            <p:fltVal val="0"/>
                                          </p:val>
                                        </p:tav>
                                      </p:tavLst>
                                    </p:anim>
                                    <p:animEffect transition="out" filter="fade">
                                      <p:cBhvr>
                                        <p:cTn id="157" dur="2000"/>
                                        <p:tgtEl>
                                          <p:spTgt spid="21"/>
                                        </p:tgtEl>
                                      </p:cBhvr>
                                    </p:animEffect>
                                    <p:set>
                                      <p:cBhvr>
                                        <p:cTn id="158" dur="1" fill="hold">
                                          <p:stCondLst>
                                            <p:cond delay="1999"/>
                                          </p:stCondLst>
                                        </p:cTn>
                                        <p:tgtEl>
                                          <p:spTgt spid="21"/>
                                        </p:tgtEl>
                                        <p:attrNameLst>
                                          <p:attrName>style.visibility</p:attrName>
                                        </p:attrNameLst>
                                      </p:cBhvr>
                                      <p:to>
                                        <p:strVal val="hidden"/>
                                      </p:to>
                                    </p:set>
                                  </p:childTnLst>
                                </p:cTn>
                              </p:par>
                            </p:childTnLst>
                          </p:cTn>
                        </p:par>
                        <p:par>
                          <p:cTn id="159" fill="hold" nodeType="afterGroup">
                            <p:stCondLst>
                              <p:cond delay="2000"/>
                            </p:stCondLst>
                            <p:childTnLst>
                              <p:par>
                                <p:cTn id="160" presetID="53" presetClass="entr" presetSubtype="0" fill="hold" nodeType="afterEffect">
                                  <p:stCondLst>
                                    <p:cond delay="0"/>
                                  </p:stCondLst>
                                  <p:childTnLst>
                                    <p:set>
                                      <p:cBhvr>
                                        <p:cTn id="161" dur="1" fill="hold">
                                          <p:stCondLst>
                                            <p:cond delay="0"/>
                                          </p:stCondLst>
                                        </p:cTn>
                                        <p:tgtEl>
                                          <p:spTgt spid="22"/>
                                        </p:tgtEl>
                                        <p:attrNameLst>
                                          <p:attrName>style.visibility</p:attrName>
                                        </p:attrNameLst>
                                      </p:cBhvr>
                                      <p:to>
                                        <p:strVal val="visible"/>
                                      </p:to>
                                    </p:set>
                                    <p:anim calcmode="lin" valueType="num">
                                      <p:cBhvr>
                                        <p:cTn id="162" dur="2000" fill="hold"/>
                                        <p:tgtEl>
                                          <p:spTgt spid="22"/>
                                        </p:tgtEl>
                                        <p:attrNameLst>
                                          <p:attrName>ppt_w</p:attrName>
                                        </p:attrNameLst>
                                      </p:cBhvr>
                                      <p:tavLst>
                                        <p:tav tm="0">
                                          <p:val>
                                            <p:fltVal val="0"/>
                                          </p:val>
                                        </p:tav>
                                        <p:tav tm="100000">
                                          <p:val>
                                            <p:strVal val="#ppt_w"/>
                                          </p:val>
                                        </p:tav>
                                      </p:tavLst>
                                    </p:anim>
                                    <p:anim calcmode="lin" valueType="num">
                                      <p:cBhvr>
                                        <p:cTn id="163" dur="2000" fill="hold"/>
                                        <p:tgtEl>
                                          <p:spTgt spid="22"/>
                                        </p:tgtEl>
                                        <p:attrNameLst>
                                          <p:attrName>ppt_h</p:attrName>
                                        </p:attrNameLst>
                                      </p:cBhvr>
                                      <p:tavLst>
                                        <p:tav tm="0">
                                          <p:val>
                                            <p:fltVal val="0"/>
                                          </p:val>
                                        </p:tav>
                                        <p:tav tm="100000">
                                          <p:val>
                                            <p:strVal val="#ppt_h"/>
                                          </p:val>
                                        </p:tav>
                                      </p:tavLst>
                                    </p:anim>
                                    <p:animEffect transition="in" filter="fade">
                                      <p:cBhvr>
                                        <p:cTn id="164" dur="2000"/>
                                        <p:tgtEl>
                                          <p:spTgt spid="22"/>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53" presetClass="exit" presetSubtype="0" fill="hold" nodeType="clickEffect">
                                  <p:stCondLst>
                                    <p:cond delay="0"/>
                                  </p:stCondLst>
                                  <p:childTnLst>
                                    <p:anim calcmode="lin" valueType="num">
                                      <p:cBhvr>
                                        <p:cTn id="168" dur="2000"/>
                                        <p:tgtEl>
                                          <p:spTgt spid="22"/>
                                        </p:tgtEl>
                                        <p:attrNameLst>
                                          <p:attrName>ppt_w</p:attrName>
                                        </p:attrNameLst>
                                      </p:cBhvr>
                                      <p:tavLst>
                                        <p:tav tm="0">
                                          <p:val>
                                            <p:strVal val="ppt_w"/>
                                          </p:val>
                                        </p:tav>
                                        <p:tav tm="100000">
                                          <p:val>
                                            <p:fltVal val="0"/>
                                          </p:val>
                                        </p:tav>
                                      </p:tavLst>
                                    </p:anim>
                                    <p:anim calcmode="lin" valueType="num">
                                      <p:cBhvr>
                                        <p:cTn id="169" dur="2000"/>
                                        <p:tgtEl>
                                          <p:spTgt spid="22"/>
                                        </p:tgtEl>
                                        <p:attrNameLst>
                                          <p:attrName>ppt_h</p:attrName>
                                        </p:attrNameLst>
                                      </p:cBhvr>
                                      <p:tavLst>
                                        <p:tav tm="0">
                                          <p:val>
                                            <p:strVal val="ppt_h"/>
                                          </p:val>
                                        </p:tav>
                                        <p:tav tm="100000">
                                          <p:val>
                                            <p:fltVal val="0"/>
                                          </p:val>
                                        </p:tav>
                                      </p:tavLst>
                                    </p:anim>
                                    <p:animEffect transition="out" filter="fade">
                                      <p:cBhvr>
                                        <p:cTn id="170" dur="2000"/>
                                        <p:tgtEl>
                                          <p:spTgt spid="22"/>
                                        </p:tgtEl>
                                      </p:cBhvr>
                                    </p:animEffect>
                                    <p:set>
                                      <p:cBhvr>
                                        <p:cTn id="171" dur="1" fill="hold">
                                          <p:stCondLst>
                                            <p:cond delay="1999"/>
                                          </p:stCondLst>
                                        </p:cTn>
                                        <p:tgtEl>
                                          <p:spTgt spid="22"/>
                                        </p:tgtEl>
                                        <p:attrNameLst>
                                          <p:attrName>style.visibility</p:attrName>
                                        </p:attrNameLst>
                                      </p:cBhvr>
                                      <p:to>
                                        <p:strVal val="hidden"/>
                                      </p:to>
                                    </p:set>
                                  </p:childTnLst>
                                </p:cTn>
                              </p:par>
                            </p:childTnLst>
                          </p:cTn>
                        </p:par>
                        <p:par>
                          <p:cTn id="172" fill="hold" nodeType="afterGroup">
                            <p:stCondLst>
                              <p:cond delay="2000"/>
                            </p:stCondLst>
                            <p:childTnLst>
                              <p:par>
                                <p:cTn id="173" presetID="53" presetClass="entr" presetSubtype="0" fill="hold" nodeType="afterEffect">
                                  <p:stCondLst>
                                    <p:cond delay="0"/>
                                  </p:stCondLst>
                                  <p:childTnLst>
                                    <p:set>
                                      <p:cBhvr>
                                        <p:cTn id="174" dur="1" fill="hold">
                                          <p:stCondLst>
                                            <p:cond delay="0"/>
                                          </p:stCondLst>
                                        </p:cTn>
                                        <p:tgtEl>
                                          <p:spTgt spid="23"/>
                                        </p:tgtEl>
                                        <p:attrNameLst>
                                          <p:attrName>style.visibility</p:attrName>
                                        </p:attrNameLst>
                                      </p:cBhvr>
                                      <p:to>
                                        <p:strVal val="visible"/>
                                      </p:to>
                                    </p:set>
                                    <p:anim calcmode="lin" valueType="num">
                                      <p:cBhvr>
                                        <p:cTn id="175" dur="2000" fill="hold"/>
                                        <p:tgtEl>
                                          <p:spTgt spid="23"/>
                                        </p:tgtEl>
                                        <p:attrNameLst>
                                          <p:attrName>ppt_w</p:attrName>
                                        </p:attrNameLst>
                                      </p:cBhvr>
                                      <p:tavLst>
                                        <p:tav tm="0">
                                          <p:val>
                                            <p:fltVal val="0"/>
                                          </p:val>
                                        </p:tav>
                                        <p:tav tm="100000">
                                          <p:val>
                                            <p:strVal val="#ppt_w"/>
                                          </p:val>
                                        </p:tav>
                                      </p:tavLst>
                                    </p:anim>
                                    <p:anim calcmode="lin" valueType="num">
                                      <p:cBhvr>
                                        <p:cTn id="176" dur="2000" fill="hold"/>
                                        <p:tgtEl>
                                          <p:spTgt spid="23"/>
                                        </p:tgtEl>
                                        <p:attrNameLst>
                                          <p:attrName>ppt_h</p:attrName>
                                        </p:attrNameLst>
                                      </p:cBhvr>
                                      <p:tavLst>
                                        <p:tav tm="0">
                                          <p:val>
                                            <p:fltVal val="0"/>
                                          </p:val>
                                        </p:tav>
                                        <p:tav tm="100000">
                                          <p:val>
                                            <p:strVal val="#ppt_h"/>
                                          </p:val>
                                        </p:tav>
                                      </p:tavLst>
                                    </p:anim>
                                    <p:animEffect transition="in" filter="fade">
                                      <p:cBhvr>
                                        <p:cTn id="177" dur="2000"/>
                                        <p:tgtEl>
                                          <p:spTgt spid="2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3" presetClass="exit" presetSubtype="0" fill="hold" nodeType="clickEffect">
                                  <p:stCondLst>
                                    <p:cond delay="0"/>
                                  </p:stCondLst>
                                  <p:childTnLst>
                                    <p:anim calcmode="lin" valueType="num">
                                      <p:cBhvr>
                                        <p:cTn id="181" dur="2000"/>
                                        <p:tgtEl>
                                          <p:spTgt spid="23"/>
                                        </p:tgtEl>
                                        <p:attrNameLst>
                                          <p:attrName>ppt_w</p:attrName>
                                        </p:attrNameLst>
                                      </p:cBhvr>
                                      <p:tavLst>
                                        <p:tav tm="0">
                                          <p:val>
                                            <p:strVal val="ppt_w"/>
                                          </p:val>
                                        </p:tav>
                                        <p:tav tm="100000">
                                          <p:val>
                                            <p:fltVal val="0"/>
                                          </p:val>
                                        </p:tav>
                                      </p:tavLst>
                                    </p:anim>
                                    <p:anim calcmode="lin" valueType="num">
                                      <p:cBhvr>
                                        <p:cTn id="182" dur="2000"/>
                                        <p:tgtEl>
                                          <p:spTgt spid="23"/>
                                        </p:tgtEl>
                                        <p:attrNameLst>
                                          <p:attrName>ppt_h</p:attrName>
                                        </p:attrNameLst>
                                      </p:cBhvr>
                                      <p:tavLst>
                                        <p:tav tm="0">
                                          <p:val>
                                            <p:strVal val="ppt_h"/>
                                          </p:val>
                                        </p:tav>
                                        <p:tav tm="100000">
                                          <p:val>
                                            <p:fltVal val="0"/>
                                          </p:val>
                                        </p:tav>
                                      </p:tavLst>
                                    </p:anim>
                                    <p:animEffect transition="out" filter="fade">
                                      <p:cBhvr>
                                        <p:cTn id="183" dur="2000"/>
                                        <p:tgtEl>
                                          <p:spTgt spid="23"/>
                                        </p:tgtEl>
                                      </p:cBhvr>
                                    </p:animEffect>
                                    <p:set>
                                      <p:cBhvr>
                                        <p:cTn id="184" dur="1" fill="hold">
                                          <p:stCondLst>
                                            <p:cond delay="1999"/>
                                          </p:stCondLst>
                                        </p:cTn>
                                        <p:tgtEl>
                                          <p:spTgt spid="23"/>
                                        </p:tgtEl>
                                        <p:attrNameLst>
                                          <p:attrName>style.visibility</p:attrName>
                                        </p:attrNameLst>
                                      </p:cBhvr>
                                      <p:to>
                                        <p:strVal val="hidden"/>
                                      </p:to>
                                    </p:set>
                                  </p:childTnLst>
                                </p:cTn>
                              </p:par>
                            </p:childTnLst>
                          </p:cTn>
                        </p:par>
                        <p:par>
                          <p:cTn id="185" fill="hold" nodeType="afterGroup">
                            <p:stCondLst>
                              <p:cond delay="2000"/>
                            </p:stCondLst>
                            <p:childTnLst>
                              <p:par>
                                <p:cTn id="186" presetID="53" presetClass="entr" presetSubtype="0" fill="hold" nodeType="afterEffect">
                                  <p:stCondLst>
                                    <p:cond delay="0"/>
                                  </p:stCondLst>
                                  <p:childTnLst>
                                    <p:set>
                                      <p:cBhvr>
                                        <p:cTn id="187" dur="1" fill="hold">
                                          <p:stCondLst>
                                            <p:cond delay="0"/>
                                          </p:stCondLst>
                                        </p:cTn>
                                        <p:tgtEl>
                                          <p:spTgt spid="26"/>
                                        </p:tgtEl>
                                        <p:attrNameLst>
                                          <p:attrName>style.visibility</p:attrName>
                                        </p:attrNameLst>
                                      </p:cBhvr>
                                      <p:to>
                                        <p:strVal val="visible"/>
                                      </p:to>
                                    </p:set>
                                    <p:anim calcmode="lin" valueType="num">
                                      <p:cBhvr>
                                        <p:cTn id="188" dur="2000" fill="hold"/>
                                        <p:tgtEl>
                                          <p:spTgt spid="26"/>
                                        </p:tgtEl>
                                        <p:attrNameLst>
                                          <p:attrName>ppt_w</p:attrName>
                                        </p:attrNameLst>
                                      </p:cBhvr>
                                      <p:tavLst>
                                        <p:tav tm="0">
                                          <p:val>
                                            <p:fltVal val="0"/>
                                          </p:val>
                                        </p:tav>
                                        <p:tav tm="100000">
                                          <p:val>
                                            <p:strVal val="#ppt_w"/>
                                          </p:val>
                                        </p:tav>
                                      </p:tavLst>
                                    </p:anim>
                                    <p:anim calcmode="lin" valueType="num">
                                      <p:cBhvr>
                                        <p:cTn id="189" dur="2000" fill="hold"/>
                                        <p:tgtEl>
                                          <p:spTgt spid="26"/>
                                        </p:tgtEl>
                                        <p:attrNameLst>
                                          <p:attrName>ppt_h</p:attrName>
                                        </p:attrNameLst>
                                      </p:cBhvr>
                                      <p:tavLst>
                                        <p:tav tm="0">
                                          <p:val>
                                            <p:fltVal val="0"/>
                                          </p:val>
                                        </p:tav>
                                        <p:tav tm="100000">
                                          <p:val>
                                            <p:strVal val="#ppt_h"/>
                                          </p:val>
                                        </p:tav>
                                      </p:tavLst>
                                    </p:anim>
                                    <p:animEffect transition="in" filter="fade">
                                      <p:cBhvr>
                                        <p:cTn id="190" dur="2000"/>
                                        <p:tgtEl>
                                          <p:spTgt spid="26"/>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53" presetClass="exit" presetSubtype="0" fill="hold" nodeType="clickEffect">
                                  <p:stCondLst>
                                    <p:cond delay="0"/>
                                  </p:stCondLst>
                                  <p:childTnLst>
                                    <p:anim calcmode="lin" valueType="num">
                                      <p:cBhvr>
                                        <p:cTn id="194" dur="2000"/>
                                        <p:tgtEl>
                                          <p:spTgt spid="26"/>
                                        </p:tgtEl>
                                        <p:attrNameLst>
                                          <p:attrName>ppt_w</p:attrName>
                                        </p:attrNameLst>
                                      </p:cBhvr>
                                      <p:tavLst>
                                        <p:tav tm="0">
                                          <p:val>
                                            <p:strVal val="ppt_w"/>
                                          </p:val>
                                        </p:tav>
                                        <p:tav tm="100000">
                                          <p:val>
                                            <p:fltVal val="0"/>
                                          </p:val>
                                        </p:tav>
                                      </p:tavLst>
                                    </p:anim>
                                    <p:anim calcmode="lin" valueType="num">
                                      <p:cBhvr>
                                        <p:cTn id="195" dur="2000"/>
                                        <p:tgtEl>
                                          <p:spTgt spid="26"/>
                                        </p:tgtEl>
                                        <p:attrNameLst>
                                          <p:attrName>ppt_h</p:attrName>
                                        </p:attrNameLst>
                                      </p:cBhvr>
                                      <p:tavLst>
                                        <p:tav tm="0">
                                          <p:val>
                                            <p:strVal val="ppt_h"/>
                                          </p:val>
                                        </p:tav>
                                        <p:tav tm="100000">
                                          <p:val>
                                            <p:fltVal val="0"/>
                                          </p:val>
                                        </p:tav>
                                      </p:tavLst>
                                    </p:anim>
                                    <p:animEffect transition="out" filter="fade">
                                      <p:cBhvr>
                                        <p:cTn id="196" dur="2000"/>
                                        <p:tgtEl>
                                          <p:spTgt spid="26"/>
                                        </p:tgtEl>
                                      </p:cBhvr>
                                    </p:animEffect>
                                    <p:set>
                                      <p:cBhvr>
                                        <p:cTn id="197" dur="1" fill="hold">
                                          <p:stCondLst>
                                            <p:cond delay="1999"/>
                                          </p:stCondLst>
                                        </p:cTn>
                                        <p:tgtEl>
                                          <p:spTgt spid="26"/>
                                        </p:tgtEl>
                                        <p:attrNameLst>
                                          <p:attrName>style.visibility</p:attrName>
                                        </p:attrNameLst>
                                      </p:cBhvr>
                                      <p:to>
                                        <p:strVal val="hidden"/>
                                      </p:to>
                                    </p:set>
                                  </p:childTnLst>
                                </p:cTn>
                              </p:par>
                            </p:childTnLst>
                          </p:cTn>
                        </p:par>
                        <p:par>
                          <p:cTn id="198" fill="hold" nodeType="afterGroup">
                            <p:stCondLst>
                              <p:cond delay="2000"/>
                            </p:stCondLst>
                            <p:childTnLst>
                              <p:par>
                                <p:cTn id="199" presetID="53" presetClass="entr" presetSubtype="0" fill="hold" nodeType="afterEffect">
                                  <p:stCondLst>
                                    <p:cond delay="0"/>
                                  </p:stCondLst>
                                  <p:childTnLst>
                                    <p:set>
                                      <p:cBhvr>
                                        <p:cTn id="200" dur="1" fill="hold">
                                          <p:stCondLst>
                                            <p:cond delay="0"/>
                                          </p:stCondLst>
                                        </p:cTn>
                                        <p:tgtEl>
                                          <p:spTgt spid="27"/>
                                        </p:tgtEl>
                                        <p:attrNameLst>
                                          <p:attrName>style.visibility</p:attrName>
                                        </p:attrNameLst>
                                      </p:cBhvr>
                                      <p:to>
                                        <p:strVal val="visible"/>
                                      </p:to>
                                    </p:set>
                                    <p:anim calcmode="lin" valueType="num">
                                      <p:cBhvr>
                                        <p:cTn id="201" dur="2000" fill="hold"/>
                                        <p:tgtEl>
                                          <p:spTgt spid="27"/>
                                        </p:tgtEl>
                                        <p:attrNameLst>
                                          <p:attrName>ppt_w</p:attrName>
                                        </p:attrNameLst>
                                      </p:cBhvr>
                                      <p:tavLst>
                                        <p:tav tm="0">
                                          <p:val>
                                            <p:fltVal val="0"/>
                                          </p:val>
                                        </p:tav>
                                        <p:tav tm="100000">
                                          <p:val>
                                            <p:strVal val="#ppt_w"/>
                                          </p:val>
                                        </p:tav>
                                      </p:tavLst>
                                    </p:anim>
                                    <p:anim calcmode="lin" valueType="num">
                                      <p:cBhvr>
                                        <p:cTn id="202" dur="2000" fill="hold"/>
                                        <p:tgtEl>
                                          <p:spTgt spid="27"/>
                                        </p:tgtEl>
                                        <p:attrNameLst>
                                          <p:attrName>ppt_h</p:attrName>
                                        </p:attrNameLst>
                                      </p:cBhvr>
                                      <p:tavLst>
                                        <p:tav tm="0">
                                          <p:val>
                                            <p:fltVal val="0"/>
                                          </p:val>
                                        </p:tav>
                                        <p:tav tm="100000">
                                          <p:val>
                                            <p:strVal val="#ppt_h"/>
                                          </p:val>
                                        </p:tav>
                                      </p:tavLst>
                                    </p:anim>
                                    <p:animEffect transition="in" filter="fade">
                                      <p:cBhvr>
                                        <p:cTn id="203" dur="2000"/>
                                        <p:tgtEl>
                                          <p:spTgt spid="27"/>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53" presetClass="exit" presetSubtype="0" fill="hold" nodeType="clickEffect">
                                  <p:stCondLst>
                                    <p:cond delay="0"/>
                                  </p:stCondLst>
                                  <p:childTnLst>
                                    <p:anim calcmode="lin" valueType="num">
                                      <p:cBhvr>
                                        <p:cTn id="207" dur="2000"/>
                                        <p:tgtEl>
                                          <p:spTgt spid="27"/>
                                        </p:tgtEl>
                                        <p:attrNameLst>
                                          <p:attrName>ppt_w</p:attrName>
                                        </p:attrNameLst>
                                      </p:cBhvr>
                                      <p:tavLst>
                                        <p:tav tm="0">
                                          <p:val>
                                            <p:strVal val="ppt_w"/>
                                          </p:val>
                                        </p:tav>
                                        <p:tav tm="100000">
                                          <p:val>
                                            <p:fltVal val="0"/>
                                          </p:val>
                                        </p:tav>
                                      </p:tavLst>
                                    </p:anim>
                                    <p:anim calcmode="lin" valueType="num">
                                      <p:cBhvr>
                                        <p:cTn id="208" dur="2000"/>
                                        <p:tgtEl>
                                          <p:spTgt spid="27"/>
                                        </p:tgtEl>
                                        <p:attrNameLst>
                                          <p:attrName>ppt_h</p:attrName>
                                        </p:attrNameLst>
                                      </p:cBhvr>
                                      <p:tavLst>
                                        <p:tav tm="0">
                                          <p:val>
                                            <p:strVal val="ppt_h"/>
                                          </p:val>
                                        </p:tav>
                                        <p:tav tm="100000">
                                          <p:val>
                                            <p:fltVal val="0"/>
                                          </p:val>
                                        </p:tav>
                                      </p:tavLst>
                                    </p:anim>
                                    <p:animEffect transition="out" filter="fade">
                                      <p:cBhvr>
                                        <p:cTn id="209" dur="2000"/>
                                        <p:tgtEl>
                                          <p:spTgt spid="27"/>
                                        </p:tgtEl>
                                      </p:cBhvr>
                                    </p:animEffect>
                                    <p:set>
                                      <p:cBhvr>
                                        <p:cTn id="210" dur="1" fill="hold">
                                          <p:stCondLst>
                                            <p:cond delay="1999"/>
                                          </p:stCondLst>
                                        </p:cTn>
                                        <p:tgtEl>
                                          <p:spTgt spid="27"/>
                                        </p:tgtEl>
                                        <p:attrNameLst>
                                          <p:attrName>style.visibility</p:attrName>
                                        </p:attrNameLst>
                                      </p:cBhvr>
                                      <p:to>
                                        <p:strVal val="hidden"/>
                                      </p:to>
                                    </p:set>
                                  </p:childTnLst>
                                </p:cTn>
                              </p:par>
                            </p:childTnLst>
                          </p:cTn>
                        </p:par>
                        <p:par>
                          <p:cTn id="211" fill="hold" nodeType="afterGroup">
                            <p:stCondLst>
                              <p:cond delay="2000"/>
                            </p:stCondLst>
                            <p:childTnLst>
                              <p:par>
                                <p:cTn id="212" presetID="53" presetClass="entr" presetSubtype="0" fill="hold" nodeType="afterEffect">
                                  <p:stCondLst>
                                    <p:cond delay="0"/>
                                  </p:stCondLst>
                                  <p:childTnLst>
                                    <p:set>
                                      <p:cBhvr>
                                        <p:cTn id="213" dur="1" fill="hold">
                                          <p:stCondLst>
                                            <p:cond delay="0"/>
                                          </p:stCondLst>
                                        </p:cTn>
                                        <p:tgtEl>
                                          <p:spTgt spid="28"/>
                                        </p:tgtEl>
                                        <p:attrNameLst>
                                          <p:attrName>style.visibility</p:attrName>
                                        </p:attrNameLst>
                                      </p:cBhvr>
                                      <p:to>
                                        <p:strVal val="visible"/>
                                      </p:to>
                                    </p:set>
                                    <p:anim calcmode="lin" valueType="num">
                                      <p:cBhvr>
                                        <p:cTn id="214" dur="2000" fill="hold"/>
                                        <p:tgtEl>
                                          <p:spTgt spid="28"/>
                                        </p:tgtEl>
                                        <p:attrNameLst>
                                          <p:attrName>ppt_w</p:attrName>
                                        </p:attrNameLst>
                                      </p:cBhvr>
                                      <p:tavLst>
                                        <p:tav tm="0">
                                          <p:val>
                                            <p:fltVal val="0"/>
                                          </p:val>
                                        </p:tav>
                                        <p:tav tm="100000">
                                          <p:val>
                                            <p:strVal val="#ppt_w"/>
                                          </p:val>
                                        </p:tav>
                                      </p:tavLst>
                                    </p:anim>
                                    <p:anim calcmode="lin" valueType="num">
                                      <p:cBhvr>
                                        <p:cTn id="215" dur="2000" fill="hold"/>
                                        <p:tgtEl>
                                          <p:spTgt spid="28"/>
                                        </p:tgtEl>
                                        <p:attrNameLst>
                                          <p:attrName>ppt_h</p:attrName>
                                        </p:attrNameLst>
                                      </p:cBhvr>
                                      <p:tavLst>
                                        <p:tav tm="0">
                                          <p:val>
                                            <p:fltVal val="0"/>
                                          </p:val>
                                        </p:tav>
                                        <p:tav tm="100000">
                                          <p:val>
                                            <p:strVal val="#ppt_h"/>
                                          </p:val>
                                        </p:tav>
                                      </p:tavLst>
                                    </p:anim>
                                    <p:animEffect transition="in" filter="fade">
                                      <p:cBhvr>
                                        <p:cTn id="216" dur="2000"/>
                                        <p:tgtEl>
                                          <p:spTgt spid="28"/>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53" presetClass="exit" presetSubtype="0" fill="hold" nodeType="clickEffect">
                                  <p:stCondLst>
                                    <p:cond delay="0"/>
                                  </p:stCondLst>
                                  <p:childTnLst>
                                    <p:anim calcmode="lin" valueType="num">
                                      <p:cBhvr>
                                        <p:cTn id="220" dur="2000"/>
                                        <p:tgtEl>
                                          <p:spTgt spid="28"/>
                                        </p:tgtEl>
                                        <p:attrNameLst>
                                          <p:attrName>ppt_w</p:attrName>
                                        </p:attrNameLst>
                                      </p:cBhvr>
                                      <p:tavLst>
                                        <p:tav tm="0">
                                          <p:val>
                                            <p:strVal val="ppt_w"/>
                                          </p:val>
                                        </p:tav>
                                        <p:tav tm="100000">
                                          <p:val>
                                            <p:fltVal val="0"/>
                                          </p:val>
                                        </p:tav>
                                      </p:tavLst>
                                    </p:anim>
                                    <p:anim calcmode="lin" valueType="num">
                                      <p:cBhvr>
                                        <p:cTn id="221" dur="2000"/>
                                        <p:tgtEl>
                                          <p:spTgt spid="28"/>
                                        </p:tgtEl>
                                        <p:attrNameLst>
                                          <p:attrName>ppt_h</p:attrName>
                                        </p:attrNameLst>
                                      </p:cBhvr>
                                      <p:tavLst>
                                        <p:tav tm="0">
                                          <p:val>
                                            <p:strVal val="ppt_h"/>
                                          </p:val>
                                        </p:tav>
                                        <p:tav tm="100000">
                                          <p:val>
                                            <p:fltVal val="0"/>
                                          </p:val>
                                        </p:tav>
                                      </p:tavLst>
                                    </p:anim>
                                    <p:animEffect transition="out" filter="fade">
                                      <p:cBhvr>
                                        <p:cTn id="222" dur="2000"/>
                                        <p:tgtEl>
                                          <p:spTgt spid="28"/>
                                        </p:tgtEl>
                                      </p:cBhvr>
                                    </p:animEffect>
                                    <p:set>
                                      <p:cBhvr>
                                        <p:cTn id="223" dur="1" fill="hold">
                                          <p:stCondLst>
                                            <p:cond delay="1999"/>
                                          </p:stCondLst>
                                        </p:cTn>
                                        <p:tgtEl>
                                          <p:spTgt spid="28"/>
                                        </p:tgtEl>
                                        <p:attrNameLst>
                                          <p:attrName>style.visibility</p:attrName>
                                        </p:attrNameLst>
                                      </p:cBhvr>
                                      <p:to>
                                        <p:strVal val="hidden"/>
                                      </p:to>
                                    </p:set>
                                  </p:childTnLst>
                                </p:cTn>
                              </p:par>
                            </p:childTnLst>
                          </p:cTn>
                        </p:par>
                        <p:par>
                          <p:cTn id="224" fill="hold" nodeType="afterGroup">
                            <p:stCondLst>
                              <p:cond delay="2000"/>
                            </p:stCondLst>
                            <p:childTnLst>
                              <p:par>
                                <p:cTn id="225" presetID="53" presetClass="entr" presetSubtype="0" fill="hold" nodeType="afterEffect">
                                  <p:stCondLst>
                                    <p:cond delay="0"/>
                                  </p:stCondLst>
                                  <p:childTnLst>
                                    <p:set>
                                      <p:cBhvr>
                                        <p:cTn id="226" dur="1" fill="hold">
                                          <p:stCondLst>
                                            <p:cond delay="0"/>
                                          </p:stCondLst>
                                        </p:cTn>
                                        <p:tgtEl>
                                          <p:spTgt spid="29"/>
                                        </p:tgtEl>
                                        <p:attrNameLst>
                                          <p:attrName>style.visibility</p:attrName>
                                        </p:attrNameLst>
                                      </p:cBhvr>
                                      <p:to>
                                        <p:strVal val="visible"/>
                                      </p:to>
                                    </p:set>
                                    <p:anim calcmode="lin" valueType="num">
                                      <p:cBhvr>
                                        <p:cTn id="227" dur="2000" fill="hold"/>
                                        <p:tgtEl>
                                          <p:spTgt spid="29"/>
                                        </p:tgtEl>
                                        <p:attrNameLst>
                                          <p:attrName>ppt_w</p:attrName>
                                        </p:attrNameLst>
                                      </p:cBhvr>
                                      <p:tavLst>
                                        <p:tav tm="0">
                                          <p:val>
                                            <p:fltVal val="0"/>
                                          </p:val>
                                        </p:tav>
                                        <p:tav tm="100000">
                                          <p:val>
                                            <p:strVal val="#ppt_w"/>
                                          </p:val>
                                        </p:tav>
                                      </p:tavLst>
                                    </p:anim>
                                    <p:anim calcmode="lin" valueType="num">
                                      <p:cBhvr>
                                        <p:cTn id="228" dur="2000" fill="hold"/>
                                        <p:tgtEl>
                                          <p:spTgt spid="29"/>
                                        </p:tgtEl>
                                        <p:attrNameLst>
                                          <p:attrName>ppt_h</p:attrName>
                                        </p:attrNameLst>
                                      </p:cBhvr>
                                      <p:tavLst>
                                        <p:tav tm="0">
                                          <p:val>
                                            <p:fltVal val="0"/>
                                          </p:val>
                                        </p:tav>
                                        <p:tav tm="100000">
                                          <p:val>
                                            <p:strVal val="#ppt_h"/>
                                          </p:val>
                                        </p:tav>
                                      </p:tavLst>
                                    </p:anim>
                                    <p:animEffect transition="in" filter="fade">
                                      <p:cBhvr>
                                        <p:cTn id="229" dur="2000"/>
                                        <p:tgtEl>
                                          <p:spTgt spid="29"/>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53" presetClass="exit" presetSubtype="0" fill="hold" nodeType="clickEffect">
                                  <p:stCondLst>
                                    <p:cond delay="0"/>
                                  </p:stCondLst>
                                  <p:childTnLst>
                                    <p:anim calcmode="lin" valueType="num">
                                      <p:cBhvr>
                                        <p:cTn id="233" dur="2000"/>
                                        <p:tgtEl>
                                          <p:spTgt spid="29"/>
                                        </p:tgtEl>
                                        <p:attrNameLst>
                                          <p:attrName>ppt_w</p:attrName>
                                        </p:attrNameLst>
                                      </p:cBhvr>
                                      <p:tavLst>
                                        <p:tav tm="0">
                                          <p:val>
                                            <p:strVal val="ppt_w"/>
                                          </p:val>
                                        </p:tav>
                                        <p:tav tm="100000">
                                          <p:val>
                                            <p:fltVal val="0"/>
                                          </p:val>
                                        </p:tav>
                                      </p:tavLst>
                                    </p:anim>
                                    <p:anim calcmode="lin" valueType="num">
                                      <p:cBhvr>
                                        <p:cTn id="234" dur="2000"/>
                                        <p:tgtEl>
                                          <p:spTgt spid="29"/>
                                        </p:tgtEl>
                                        <p:attrNameLst>
                                          <p:attrName>ppt_h</p:attrName>
                                        </p:attrNameLst>
                                      </p:cBhvr>
                                      <p:tavLst>
                                        <p:tav tm="0">
                                          <p:val>
                                            <p:strVal val="ppt_h"/>
                                          </p:val>
                                        </p:tav>
                                        <p:tav tm="100000">
                                          <p:val>
                                            <p:fltVal val="0"/>
                                          </p:val>
                                        </p:tav>
                                      </p:tavLst>
                                    </p:anim>
                                    <p:animEffect transition="out" filter="fade">
                                      <p:cBhvr>
                                        <p:cTn id="235" dur="2000"/>
                                        <p:tgtEl>
                                          <p:spTgt spid="29"/>
                                        </p:tgtEl>
                                      </p:cBhvr>
                                    </p:animEffect>
                                    <p:set>
                                      <p:cBhvr>
                                        <p:cTn id="236" dur="1" fill="hold">
                                          <p:stCondLst>
                                            <p:cond delay="1999"/>
                                          </p:stCondLst>
                                        </p:cTn>
                                        <p:tgtEl>
                                          <p:spTgt spid="29"/>
                                        </p:tgtEl>
                                        <p:attrNameLst>
                                          <p:attrName>style.visibility</p:attrName>
                                        </p:attrNameLst>
                                      </p:cBhvr>
                                      <p:to>
                                        <p:strVal val="hidden"/>
                                      </p:to>
                                    </p:set>
                                  </p:childTnLst>
                                </p:cTn>
                              </p:par>
                            </p:childTnLst>
                          </p:cTn>
                        </p:par>
                        <p:par>
                          <p:cTn id="237" fill="hold" nodeType="afterGroup">
                            <p:stCondLst>
                              <p:cond delay="2000"/>
                            </p:stCondLst>
                            <p:childTnLst>
                              <p:par>
                                <p:cTn id="238" presetID="53" presetClass="entr" presetSubtype="0" fill="hold" nodeType="afterEffect">
                                  <p:stCondLst>
                                    <p:cond delay="0"/>
                                  </p:stCondLst>
                                  <p:childTnLst>
                                    <p:set>
                                      <p:cBhvr>
                                        <p:cTn id="239" dur="1" fill="hold">
                                          <p:stCondLst>
                                            <p:cond delay="0"/>
                                          </p:stCondLst>
                                        </p:cTn>
                                        <p:tgtEl>
                                          <p:spTgt spid="30"/>
                                        </p:tgtEl>
                                        <p:attrNameLst>
                                          <p:attrName>style.visibility</p:attrName>
                                        </p:attrNameLst>
                                      </p:cBhvr>
                                      <p:to>
                                        <p:strVal val="visible"/>
                                      </p:to>
                                    </p:set>
                                    <p:anim calcmode="lin" valueType="num">
                                      <p:cBhvr>
                                        <p:cTn id="240" dur="2000" fill="hold"/>
                                        <p:tgtEl>
                                          <p:spTgt spid="30"/>
                                        </p:tgtEl>
                                        <p:attrNameLst>
                                          <p:attrName>ppt_w</p:attrName>
                                        </p:attrNameLst>
                                      </p:cBhvr>
                                      <p:tavLst>
                                        <p:tav tm="0">
                                          <p:val>
                                            <p:fltVal val="0"/>
                                          </p:val>
                                        </p:tav>
                                        <p:tav tm="100000">
                                          <p:val>
                                            <p:strVal val="#ppt_w"/>
                                          </p:val>
                                        </p:tav>
                                      </p:tavLst>
                                    </p:anim>
                                    <p:anim calcmode="lin" valueType="num">
                                      <p:cBhvr>
                                        <p:cTn id="241" dur="2000" fill="hold"/>
                                        <p:tgtEl>
                                          <p:spTgt spid="30"/>
                                        </p:tgtEl>
                                        <p:attrNameLst>
                                          <p:attrName>ppt_h</p:attrName>
                                        </p:attrNameLst>
                                      </p:cBhvr>
                                      <p:tavLst>
                                        <p:tav tm="0">
                                          <p:val>
                                            <p:fltVal val="0"/>
                                          </p:val>
                                        </p:tav>
                                        <p:tav tm="100000">
                                          <p:val>
                                            <p:strVal val="#ppt_h"/>
                                          </p:val>
                                        </p:tav>
                                      </p:tavLst>
                                    </p:anim>
                                    <p:animEffect transition="in" filter="fade">
                                      <p:cBhvr>
                                        <p:cTn id="242" dur="2000"/>
                                        <p:tgtEl>
                                          <p:spTgt spid="30"/>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53" presetClass="exit" presetSubtype="0" fill="hold" nodeType="clickEffect">
                                  <p:stCondLst>
                                    <p:cond delay="0"/>
                                  </p:stCondLst>
                                  <p:childTnLst>
                                    <p:anim calcmode="lin" valueType="num">
                                      <p:cBhvr>
                                        <p:cTn id="246" dur="2000"/>
                                        <p:tgtEl>
                                          <p:spTgt spid="30"/>
                                        </p:tgtEl>
                                        <p:attrNameLst>
                                          <p:attrName>ppt_w</p:attrName>
                                        </p:attrNameLst>
                                      </p:cBhvr>
                                      <p:tavLst>
                                        <p:tav tm="0">
                                          <p:val>
                                            <p:strVal val="ppt_w"/>
                                          </p:val>
                                        </p:tav>
                                        <p:tav tm="100000">
                                          <p:val>
                                            <p:fltVal val="0"/>
                                          </p:val>
                                        </p:tav>
                                      </p:tavLst>
                                    </p:anim>
                                    <p:anim calcmode="lin" valueType="num">
                                      <p:cBhvr>
                                        <p:cTn id="247" dur="2000"/>
                                        <p:tgtEl>
                                          <p:spTgt spid="30"/>
                                        </p:tgtEl>
                                        <p:attrNameLst>
                                          <p:attrName>ppt_h</p:attrName>
                                        </p:attrNameLst>
                                      </p:cBhvr>
                                      <p:tavLst>
                                        <p:tav tm="0">
                                          <p:val>
                                            <p:strVal val="ppt_h"/>
                                          </p:val>
                                        </p:tav>
                                        <p:tav tm="100000">
                                          <p:val>
                                            <p:fltVal val="0"/>
                                          </p:val>
                                        </p:tav>
                                      </p:tavLst>
                                    </p:anim>
                                    <p:animEffect transition="out" filter="fade">
                                      <p:cBhvr>
                                        <p:cTn id="248" dur="2000"/>
                                        <p:tgtEl>
                                          <p:spTgt spid="30"/>
                                        </p:tgtEl>
                                      </p:cBhvr>
                                    </p:animEffect>
                                    <p:set>
                                      <p:cBhvr>
                                        <p:cTn id="249" dur="1" fill="hold">
                                          <p:stCondLst>
                                            <p:cond delay="1999"/>
                                          </p:stCondLst>
                                        </p:cTn>
                                        <p:tgtEl>
                                          <p:spTgt spid="30"/>
                                        </p:tgtEl>
                                        <p:attrNameLst>
                                          <p:attrName>style.visibility</p:attrName>
                                        </p:attrNameLst>
                                      </p:cBhvr>
                                      <p:to>
                                        <p:strVal val="hidden"/>
                                      </p:to>
                                    </p:set>
                                  </p:childTnLst>
                                </p:cTn>
                              </p:par>
                            </p:childTnLst>
                          </p:cTn>
                        </p:par>
                        <p:par>
                          <p:cTn id="250" fill="hold" nodeType="afterGroup">
                            <p:stCondLst>
                              <p:cond delay="2000"/>
                            </p:stCondLst>
                            <p:childTnLst>
                              <p:par>
                                <p:cTn id="251" presetID="53" presetClass="entr" presetSubtype="0" fill="hold" grpId="0" nodeType="afterEffect">
                                  <p:stCondLst>
                                    <p:cond delay="0"/>
                                  </p:stCondLst>
                                  <p:childTnLst>
                                    <p:set>
                                      <p:cBhvr>
                                        <p:cTn id="252" dur="1" fill="hold">
                                          <p:stCondLst>
                                            <p:cond delay="0"/>
                                          </p:stCondLst>
                                        </p:cTn>
                                        <p:tgtEl>
                                          <p:spTgt spid="44"/>
                                        </p:tgtEl>
                                        <p:attrNameLst>
                                          <p:attrName>style.visibility</p:attrName>
                                        </p:attrNameLst>
                                      </p:cBhvr>
                                      <p:to>
                                        <p:strVal val="visible"/>
                                      </p:to>
                                    </p:set>
                                    <p:anim calcmode="lin" valueType="num">
                                      <p:cBhvr>
                                        <p:cTn id="253" dur="2000" fill="hold"/>
                                        <p:tgtEl>
                                          <p:spTgt spid="44"/>
                                        </p:tgtEl>
                                        <p:attrNameLst>
                                          <p:attrName>ppt_w</p:attrName>
                                        </p:attrNameLst>
                                      </p:cBhvr>
                                      <p:tavLst>
                                        <p:tav tm="0">
                                          <p:val>
                                            <p:fltVal val="0"/>
                                          </p:val>
                                        </p:tav>
                                        <p:tav tm="100000">
                                          <p:val>
                                            <p:strVal val="#ppt_w"/>
                                          </p:val>
                                        </p:tav>
                                      </p:tavLst>
                                    </p:anim>
                                    <p:anim calcmode="lin" valueType="num">
                                      <p:cBhvr>
                                        <p:cTn id="254" dur="2000" fill="hold"/>
                                        <p:tgtEl>
                                          <p:spTgt spid="44"/>
                                        </p:tgtEl>
                                        <p:attrNameLst>
                                          <p:attrName>ppt_h</p:attrName>
                                        </p:attrNameLst>
                                      </p:cBhvr>
                                      <p:tavLst>
                                        <p:tav tm="0">
                                          <p:val>
                                            <p:fltVal val="0"/>
                                          </p:val>
                                        </p:tav>
                                        <p:tav tm="100000">
                                          <p:val>
                                            <p:strVal val="#ppt_h"/>
                                          </p:val>
                                        </p:tav>
                                      </p:tavLst>
                                    </p:anim>
                                    <p:animEffect transition="in" filter="fade">
                                      <p:cBhvr>
                                        <p:cTn id="255" dur="2000"/>
                                        <p:tgtEl>
                                          <p:spTgt spid="44"/>
                                        </p:tgtEl>
                                      </p:cBhvr>
                                    </p:animEffec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53" presetClass="exit" presetSubtype="0" fill="hold" grpId="1" nodeType="clickEffect">
                                  <p:stCondLst>
                                    <p:cond delay="0"/>
                                  </p:stCondLst>
                                  <p:childTnLst>
                                    <p:anim calcmode="lin" valueType="num">
                                      <p:cBhvr>
                                        <p:cTn id="259" dur="2000"/>
                                        <p:tgtEl>
                                          <p:spTgt spid="44"/>
                                        </p:tgtEl>
                                        <p:attrNameLst>
                                          <p:attrName>ppt_w</p:attrName>
                                        </p:attrNameLst>
                                      </p:cBhvr>
                                      <p:tavLst>
                                        <p:tav tm="0">
                                          <p:val>
                                            <p:strVal val="ppt_w"/>
                                          </p:val>
                                        </p:tav>
                                        <p:tav tm="100000">
                                          <p:val>
                                            <p:fltVal val="0"/>
                                          </p:val>
                                        </p:tav>
                                      </p:tavLst>
                                    </p:anim>
                                    <p:anim calcmode="lin" valueType="num">
                                      <p:cBhvr>
                                        <p:cTn id="260" dur="2000"/>
                                        <p:tgtEl>
                                          <p:spTgt spid="44"/>
                                        </p:tgtEl>
                                        <p:attrNameLst>
                                          <p:attrName>ppt_h</p:attrName>
                                        </p:attrNameLst>
                                      </p:cBhvr>
                                      <p:tavLst>
                                        <p:tav tm="0">
                                          <p:val>
                                            <p:strVal val="ppt_h"/>
                                          </p:val>
                                        </p:tav>
                                        <p:tav tm="100000">
                                          <p:val>
                                            <p:fltVal val="0"/>
                                          </p:val>
                                        </p:tav>
                                      </p:tavLst>
                                    </p:anim>
                                    <p:animEffect transition="out" filter="fade">
                                      <p:cBhvr>
                                        <p:cTn id="261" dur="2000"/>
                                        <p:tgtEl>
                                          <p:spTgt spid="44"/>
                                        </p:tgtEl>
                                      </p:cBhvr>
                                    </p:animEffect>
                                    <p:set>
                                      <p:cBhvr>
                                        <p:cTn id="262"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P spid="44" grpId="0"/>
      <p:bldP spid="44"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5710947"/>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4" name="Rectangle 2"/>
          <p:cNvSpPr>
            <a:spLocks noChangeArrowheads="1"/>
          </p:cNvSpPr>
          <p:nvPr/>
        </p:nvSpPr>
        <p:spPr bwMode="auto">
          <a:xfrm>
            <a:off x="5786438" y="143351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نامزدهای انتخاباتی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2</a:t>
            </a:r>
          </a:p>
        </p:txBody>
      </p:sp>
      <p:sp>
        <p:nvSpPr>
          <p:cNvPr id="42" name="Left Arrow 41"/>
          <p:cNvSpPr/>
          <p:nvPr/>
        </p:nvSpPr>
        <p:spPr>
          <a:xfrm>
            <a:off x="5214942"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667125" y="1428750"/>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عدم نفاق </a:t>
            </a:r>
          </a:p>
        </p:txBody>
      </p:sp>
      <p:sp>
        <p:nvSpPr>
          <p:cNvPr id="44" name="Rectangle 43"/>
          <p:cNvSpPr>
            <a:spLocks noChangeArrowheads="1"/>
          </p:cNvSpPr>
          <p:nvPr/>
        </p:nvSpPr>
        <p:spPr bwMode="auto">
          <a:xfrm>
            <a:off x="428625" y="2071688"/>
            <a:ext cx="85010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به لحاظ اخلاق اسلامی و ارزش های انسانی هر یک از نامزدهای انتخاباتی باید بطور دقیق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ویژگی ها و امکانات و توانایی های خود را شناسایی نموده و با شرایط نامزدی در مجلس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شورای اسلامی و خواست‌های مردم تطبیق دهد، در غیر اینصورت مجبور خواهند شد چهره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نفاق به خود گرفته و آنچه ندارد وانمود کند و آنچه نباید دانسته باشد و دارد وانمود کند که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ندارد و...</a:t>
            </a:r>
          </a:p>
        </p:txBody>
      </p:sp>
      <p:graphicFrame>
        <p:nvGraphicFramePr>
          <p:cNvPr id="31" name="Diagram 30"/>
          <p:cNvGraphicFramePr/>
          <p:nvPr/>
        </p:nvGraphicFramePr>
        <p:xfrm>
          <a:off x="571472" y="2143116"/>
          <a:ext cx="8072494"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000" fill="hold"/>
                                        <p:tgtEl>
                                          <p:spTgt spid="44"/>
                                        </p:tgtEl>
                                        <p:attrNameLst>
                                          <p:attrName>ppt_w</p:attrName>
                                        </p:attrNameLst>
                                      </p:cBhvr>
                                      <p:tavLst>
                                        <p:tav tm="0">
                                          <p:val>
                                            <p:fltVal val="0"/>
                                          </p:val>
                                        </p:tav>
                                        <p:tav tm="100000">
                                          <p:val>
                                            <p:strVal val="#ppt_w"/>
                                          </p:val>
                                        </p:tav>
                                      </p:tavLst>
                                    </p:anim>
                                    <p:anim calcmode="lin" valueType="num">
                                      <p:cBhvr>
                                        <p:cTn id="36" dur="2000" fill="hold"/>
                                        <p:tgtEl>
                                          <p:spTgt spid="44"/>
                                        </p:tgtEl>
                                        <p:attrNameLst>
                                          <p:attrName>ppt_h</p:attrName>
                                        </p:attrNameLst>
                                      </p:cBhvr>
                                      <p:tavLst>
                                        <p:tav tm="0">
                                          <p:val>
                                            <p:fltVal val="0"/>
                                          </p:val>
                                        </p:tav>
                                        <p:tav tm="100000">
                                          <p:val>
                                            <p:strVal val="#ppt_h"/>
                                          </p:val>
                                        </p:tav>
                                      </p:tavLst>
                                    </p:anim>
                                    <p:animEffect transition="in" filter="fade">
                                      <p:cBhvr>
                                        <p:cTn id="37" dur="2000"/>
                                        <p:tgtEl>
                                          <p:spTgt spid="44"/>
                                        </p:tgtEl>
                                      </p:cBhvr>
                                    </p:animEffect>
                                  </p:childTnLst>
                                </p:cTn>
                              </p:par>
                            </p:childTnLst>
                          </p:cTn>
                        </p:par>
                        <p:par>
                          <p:cTn id="38" fill="hold" nodeType="afterGroup">
                            <p:stCondLst>
                              <p:cond delay="14000"/>
                            </p:stCondLst>
                            <p:childTnLst>
                              <p:par>
                                <p:cTn id="39" presetID="53" presetClass="exit" presetSubtype="0" fill="hold" grpId="1" nodeType="afterEffect">
                                  <p:stCondLst>
                                    <p:cond delay="0"/>
                                  </p:stCondLst>
                                  <p:childTnLst>
                                    <p:anim calcmode="lin" valueType="num">
                                      <p:cBhvr>
                                        <p:cTn id="40" dur="2000"/>
                                        <p:tgtEl>
                                          <p:spTgt spid="44"/>
                                        </p:tgtEl>
                                        <p:attrNameLst>
                                          <p:attrName>ppt_w</p:attrName>
                                        </p:attrNameLst>
                                      </p:cBhvr>
                                      <p:tavLst>
                                        <p:tav tm="0">
                                          <p:val>
                                            <p:strVal val="ppt_w"/>
                                          </p:val>
                                        </p:tav>
                                        <p:tav tm="100000">
                                          <p:val>
                                            <p:fltVal val="0"/>
                                          </p:val>
                                        </p:tav>
                                      </p:tavLst>
                                    </p:anim>
                                    <p:anim calcmode="lin" valueType="num">
                                      <p:cBhvr>
                                        <p:cTn id="41" dur="2000"/>
                                        <p:tgtEl>
                                          <p:spTgt spid="44"/>
                                        </p:tgtEl>
                                        <p:attrNameLst>
                                          <p:attrName>ppt_h</p:attrName>
                                        </p:attrNameLst>
                                      </p:cBhvr>
                                      <p:tavLst>
                                        <p:tav tm="0">
                                          <p:val>
                                            <p:strVal val="ppt_h"/>
                                          </p:val>
                                        </p:tav>
                                        <p:tav tm="100000">
                                          <p:val>
                                            <p:fltVal val="0"/>
                                          </p:val>
                                        </p:tav>
                                      </p:tavLst>
                                    </p:anim>
                                    <p:animEffect transition="out" filter="fade">
                                      <p:cBhvr>
                                        <p:cTn id="42" dur="2000"/>
                                        <p:tgtEl>
                                          <p:spTgt spid="44"/>
                                        </p:tgtEl>
                                      </p:cBhvr>
                                    </p:animEffect>
                                    <p:set>
                                      <p:cBhvr>
                                        <p:cTn id="43"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P spid="44" grpId="0"/>
      <p:bldP spid="4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4" name="Rectangle 2"/>
          <p:cNvSpPr>
            <a:spLocks noChangeArrowheads="1"/>
          </p:cNvSpPr>
          <p:nvPr/>
        </p:nvSpPr>
        <p:spPr bwMode="auto">
          <a:xfrm>
            <a:off x="5786438" y="143351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نامزدهای انتخاباتی</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2</a:t>
            </a:r>
          </a:p>
        </p:txBody>
      </p:sp>
      <p:sp>
        <p:nvSpPr>
          <p:cNvPr id="42" name="Left Arrow 41"/>
          <p:cNvSpPr/>
          <p:nvPr/>
        </p:nvSpPr>
        <p:spPr>
          <a:xfrm>
            <a:off x="5214942"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417888" y="1466850"/>
            <a:ext cx="165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تبلیغات سالم  </a:t>
            </a:r>
          </a:p>
        </p:txBody>
      </p:sp>
      <p:sp>
        <p:nvSpPr>
          <p:cNvPr id="44" name="Rectangle 43"/>
          <p:cNvSpPr>
            <a:spLocks noChangeArrowheads="1"/>
          </p:cNvSpPr>
          <p:nvPr/>
        </p:nvSpPr>
        <p:spPr bwMode="auto">
          <a:xfrm>
            <a:off x="428625" y="4765675"/>
            <a:ext cx="85010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مقام معظم رهبری</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در شناختن نامزدها نباید تبلیغات رنگی و متنوع و با وعده‌های بزرگ و غیر عملی عمران و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آبادانی را ملاک قرار داد چرا که اینگونه کارها وظیفه دولت است و وظیفه نماینده مجلس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شناخت و تصویب قوانین مورد نیاز و مشخص کردن مسیر حرکت قوای مجریه و قضائیه است.</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11" name="Rectangle 10"/>
          <p:cNvSpPr>
            <a:spLocks noChangeArrowheads="1"/>
          </p:cNvSpPr>
          <p:nvPr/>
        </p:nvSpPr>
        <p:spPr bwMode="auto">
          <a:xfrm>
            <a:off x="6072188" y="2643188"/>
            <a:ext cx="2947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b="1">
                <a:solidFill>
                  <a:srgbClr val="002060"/>
                </a:solidFill>
                <a:cs typeface="B Zar" panose="00000400000000000000" pitchFamily="2" charset="-78"/>
              </a:rPr>
              <a:t>نشانه های </a:t>
            </a:r>
          </a:p>
          <a:p>
            <a:pPr algn="ctr" rtl="1" eaLnBrk="1" hangingPunct="1"/>
            <a:r>
              <a:rPr lang="fa-IR" sz="2400" b="1">
                <a:solidFill>
                  <a:srgbClr val="002060"/>
                </a:solidFill>
                <a:cs typeface="B Zar" panose="00000400000000000000" pitchFamily="2" charset="-78"/>
              </a:rPr>
              <a:t>رعایت اخلاق و ارزشها در</a:t>
            </a:r>
          </a:p>
          <a:p>
            <a:pPr algn="ctr" rtl="1" eaLnBrk="1" hangingPunct="1"/>
            <a:r>
              <a:rPr lang="fa-IR" sz="2400" b="1">
                <a:solidFill>
                  <a:srgbClr val="002060"/>
                </a:solidFill>
                <a:cs typeface="B Zar" panose="00000400000000000000" pitchFamily="2" charset="-78"/>
              </a:rPr>
              <a:t> تبلیغات انتخاباتی</a:t>
            </a:r>
          </a:p>
        </p:txBody>
      </p:sp>
      <p:sp>
        <p:nvSpPr>
          <p:cNvPr id="12" name="Left Arrow 11"/>
          <p:cNvSpPr/>
          <p:nvPr/>
        </p:nvSpPr>
        <p:spPr>
          <a:xfrm>
            <a:off x="5072066" y="2857496"/>
            <a:ext cx="785818" cy="71438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13" name="Rounded Rectangle 12"/>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ساده بودن تبلیغات </a:t>
            </a:r>
          </a:p>
        </p:txBody>
      </p:sp>
      <p:sp>
        <p:nvSpPr>
          <p:cNvPr id="31" name="Rounded Rectangle 30"/>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عدم استفاده از </a:t>
            </a:r>
          </a:p>
          <a:p>
            <a:pPr algn="ctr" rtl="1" eaLnBrk="1" fontAlgn="auto" latinLnBrk="1" hangingPunct="1">
              <a:spcBef>
                <a:spcPts val="0"/>
              </a:spcBef>
              <a:spcAft>
                <a:spcPts val="0"/>
              </a:spcAft>
              <a:defRPr/>
            </a:pPr>
            <a:r>
              <a:rPr lang="fa-IR" sz="3200" b="1" dirty="0">
                <a:solidFill>
                  <a:srgbClr val="002060"/>
                </a:solidFill>
                <a:cs typeface="B Zar" pitchFamily="2" charset="-78"/>
              </a:rPr>
              <a:t>تشریفات، زرق و برق و تجملات </a:t>
            </a:r>
          </a:p>
        </p:txBody>
      </p:sp>
      <p:sp>
        <p:nvSpPr>
          <p:cNvPr id="32" name="Rounded Rectangle 31"/>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کم خرج بودن </a:t>
            </a:r>
          </a:p>
          <a:p>
            <a:pPr algn="ctr" rtl="1" eaLnBrk="1" fontAlgn="auto" latinLnBrk="1" hangingPunct="1">
              <a:spcBef>
                <a:spcPts val="0"/>
              </a:spcBef>
              <a:spcAft>
                <a:spcPts val="0"/>
              </a:spcAft>
              <a:defRPr/>
            </a:pPr>
            <a:r>
              <a:rPr lang="fa-IR" sz="3200" b="1" dirty="0">
                <a:solidFill>
                  <a:srgbClr val="002060"/>
                </a:solidFill>
                <a:cs typeface="B Zar" pitchFamily="2" charset="-78"/>
              </a:rPr>
              <a:t>تبلیغات و پرهیز از </a:t>
            </a:r>
          </a:p>
          <a:p>
            <a:pPr algn="ctr" rtl="1" eaLnBrk="1" fontAlgn="auto" latinLnBrk="1" hangingPunct="1">
              <a:spcBef>
                <a:spcPts val="0"/>
              </a:spcBef>
              <a:spcAft>
                <a:spcPts val="0"/>
              </a:spcAft>
              <a:defRPr/>
            </a:pPr>
            <a:r>
              <a:rPr lang="fa-IR" sz="3200" b="1" dirty="0">
                <a:solidFill>
                  <a:srgbClr val="002060"/>
                </a:solidFill>
                <a:cs typeface="B Zar" pitchFamily="2" charset="-78"/>
              </a:rPr>
              <a:t>اسراف و تبذیر </a:t>
            </a:r>
          </a:p>
        </p:txBody>
      </p:sp>
      <p:sp>
        <p:nvSpPr>
          <p:cNvPr id="33" name="Rounded Rectangle 32"/>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تلاش زیاد نکردن </a:t>
            </a:r>
          </a:p>
          <a:p>
            <a:pPr algn="ctr" rtl="1" eaLnBrk="1" fontAlgn="auto" latinLnBrk="1" hangingPunct="1">
              <a:spcBef>
                <a:spcPts val="0"/>
              </a:spcBef>
              <a:spcAft>
                <a:spcPts val="0"/>
              </a:spcAft>
              <a:defRPr/>
            </a:pPr>
            <a:r>
              <a:rPr lang="fa-IR" sz="3200" b="1" dirty="0">
                <a:solidFill>
                  <a:srgbClr val="002060"/>
                </a:solidFill>
                <a:cs typeface="B Zar" pitchFamily="2" charset="-78"/>
              </a:rPr>
              <a:t>برای تبلیغات </a:t>
            </a:r>
          </a:p>
        </p:txBody>
      </p:sp>
      <p:sp>
        <p:nvSpPr>
          <p:cNvPr id="34" name="Rounded Rectangle 33"/>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محتوای منطقی </a:t>
            </a:r>
          </a:p>
          <a:p>
            <a:pPr algn="ctr" rtl="1" eaLnBrk="1" fontAlgn="auto" latinLnBrk="1" hangingPunct="1">
              <a:spcBef>
                <a:spcPts val="0"/>
              </a:spcBef>
              <a:spcAft>
                <a:spcPts val="0"/>
              </a:spcAft>
              <a:defRPr/>
            </a:pPr>
            <a:r>
              <a:rPr lang="fa-IR" sz="3200" b="1" dirty="0">
                <a:solidFill>
                  <a:srgbClr val="002060"/>
                </a:solidFill>
                <a:cs typeface="B Zar" pitchFamily="2" charset="-78"/>
              </a:rPr>
              <a:t>داشتن </a:t>
            </a:r>
          </a:p>
        </p:txBody>
      </p:sp>
      <p:sp>
        <p:nvSpPr>
          <p:cNvPr id="35" name="Rounded Rectangle 34"/>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پرهیز از پرگویی، </a:t>
            </a:r>
          </a:p>
          <a:p>
            <a:pPr algn="ctr" rtl="1" eaLnBrk="1" fontAlgn="auto" latinLnBrk="1" hangingPunct="1">
              <a:spcBef>
                <a:spcPts val="0"/>
              </a:spcBef>
              <a:spcAft>
                <a:spcPts val="0"/>
              </a:spcAft>
              <a:defRPr/>
            </a:pPr>
            <a:r>
              <a:rPr lang="fa-IR" sz="3200" b="1" dirty="0">
                <a:solidFill>
                  <a:srgbClr val="002060"/>
                </a:solidFill>
                <a:cs typeface="B Zar" pitchFamily="2" charset="-78"/>
              </a:rPr>
              <a:t>انحراف از اصول و... </a:t>
            </a:r>
          </a:p>
        </p:txBody>
      </p:sp>
      <p:sp>
        <p:nvSpPr>
          <p:cNvPr id="36" name="Rounded Rectangle 35"/>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تلاش برای بالا بردن شناخت مردم و بینش و بصیرت آنها </a:t>
            </a:r>
          </a:p>
        </p:txBody>
      </p:sp>
      <p:sp>
        <p:nvSpPr>
          <p:cNvPr id="37" name="Rounded Rectangle 36"/>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اعلام برنامه به جای وعده دادن </a:t>
            </a:r>
          </a:p>
        </p:txBody>
      </p:sp>
      <p:sp>
        <p:nvSpPr>
          <p:cNvPr id="38" name="Rounded Rectangle 37"/>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تاکید بر انجام وظیفه </a:t>
            </a:r>
          </a:p>
        </p:txBody>
      </p:sp>
      <p:sp>
        <p:nvSpPr>
          <p:cNvPr id="39" name="Rounded Rectangle 38"/>
          <p:cNvSpPr/>
          <p:nvPr/>
        </p:nvSpPr>
        <p:spPr>
          <a:xfrm>
            <a:off x="1357290" y="2285992"/>
            <a:ext cx="342902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خود را آنگونه که </a:t>
            </a:r>
          </a:p>
          <a:p>
            <a:pPr algn="ctr" rtl="1" eaLnBrk="1" fontAlgn="auto" latinLnBrk="1" hangingPunct="1">
              <a:spcBef>
                <a:spcPts val="0"/>
              </a:spcBef>
              <a:spcAft>
                <a:spcPts val="0"/>
              </a:spcAft>
              <a:defRPr/>
            </a:pPr>
            <a:r>
              <a:rPr lang="fa-IR" sz="3200" b="1" dirty="0">
                <a:solidFill>
                  <a:srgbClr val="002060"/>
                </a:solidFill>
                <a:cs typeface="B Zar" pitchFamily="2" charset="-78"/>
              </a:rPr>
              <a:t>هست نشان دادن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ppt_w</p:attrName>
                                        </p:attrNameLst>
                                      </p:cBhvr>
                                      <p:tavLst>
                                        <p:tav tm="0">
                                          <p:val>
                                            <p:fltVal val="0"/>
                                          </p:val>
                                        </p:tav>
                                        <p:tav tm="100000">
                                          <p:val>
                                            <p:strVal val="#ppt_w"/>
                                          </p:val>
                                        </p:tav>
                                      </p:tavLst>
                                    </p:anim>
                                    <p:anim calcmode="lin" valueType="num">
                                      <p:cBhvr>
                                        <p:cTn id="36" dur="2000" fill="hold"/>
                                        <p:tgtEl>
                                          <p:spTgt spid="11"/>
                                        </p:tgtEl>
                                        <p:attrNameLst>
                                          <p:attrName>ppt_h</p:attrName>
                                        </p:attrNameLst>
                                      </p:cBhvr>
                                      <p:tavLst>
                                        <p:tav tm="0">
                                          <p:val>
                                            <p:fltVal val="0"/>
                                          </p:val>
                                        </p:tav>
                                        <p:tav tm="100000">
                                          <p:val>
                                            <p:strVal val="#ppt_h"/>
                                          </p:val>
                                        </p:tav>
                                      </p:tavLst>
                                    </p:anim>
                                    <p:animEffect transition="in" filter="fade">
                                      <p:cBhvr>
                                        <p:cTn id="37" dur="2000"/>
                                        <p:tgtEl>
                                          <p:spTgt spid="11"/>
                                        </p:tgtEl>
                                      </p:cBhvr>
                                    </p:animEffect>
                                  </p:childTnLst>
                                </p:cTn>
                              </p:par>
                            </p:childTnLst>
                          </p:cTn>
                        </p:par>
                        <p:par>
                          <p:cTn id="38" fill="hold" nodeType="afterGroup">
                            <p:stCondLst>
                              <p:cond delay="14000"/>
                            </p:stCondLst>
                            <p:childTnLst>
                              <p:par>
                                <p:cTn id="39" presetID="2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2000"/>
                                        <p:tgtEl>
                                          <p:spTgt spid="12"/>
                                        </p:tgtEl>
                                      </p:cBhvr>
                                    </p:animEffect>
                                  </p:childTnLst>
                                </p:cTn>
                              </p:par>
                            </p:childTnLst>
                          </p:cTn>
                        </p:par>
                        <p:par>
                          <p:cTn id="42" fill="hold" nodeType="afterGroup">
                            <p:stCondLst>
                              <p:cond delay="16000"/>
                            </p:stCondLst>
                            <p:childTnLst>
                              <p:par>
                                <p:cTn id="43" presetID="53"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ppt_w</p:attrName>
                                        </p:attrNameLst>
                                      </p:cBhvr>
                                      <p:tavLst>
                                        <p:tav tm="0">
                                          <p:val>
                                            <p:fltVal val="0"/>
                                          </p:val>
                                        </p:tav>
                                        <p:tav tm="100000">
                                          <p:val>
                                            <p:strVal val="#ppt_w"/>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Effect transition="in" filter="fade">
                                      <p:cBhvr>
                                        <p:cTn id="47" dur="2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nodeType="clickEffect">
                                  <p:stCondLst>
                                    <p:cond delay="0"/>
                                  </p:stCondLst>
                                  <p:childTnLst>
                                    <p:anim calcmode="lin" valueType="num">
                                      <p:cBhvr>
                                        <p:cTn id="51" dur="2000"/>
                                        <p:tgtEl>
                                          <p:spTgt spid="13"/>
                                        </p:tgtEl>
                                        <p:attrNameLst>
                                          <p:attrName>ppt_w</p:attrName>
                                        </p:attrNameLst>
                                      </p:cBhvr>
                                      <p:tavLst>
                                        <p:tav tm="0">
                                          <p:val>
                                            <p:strVal val="ppt_w"/>
                                          </p:val>
                                        </p:tav>
                                        <p:tav tm="100000">
                                          <p:val>
                                            <p:fltVal val="0"/>
                                          </p:val>
                                        </p:tav>
                                      </p:tavLst>
                                    </p:anim>
                                    <p:anim calcmode="lin" valueType="num">
                                      <p:cBhvr>
                                        <p:cTn id="52" dur="2000"/>
                                        <p:tgtEl>
                                          <p:spTgt spid="13"/>
                                        </p:tgtEl>
                                        <p:attrNameLst>
                                          <p:attrName>ppt_h</p:attrName>
                                        </p:attrNameLst>
                                      </p:cBhvr>
                                      <p:tavLst>
                                        <p:tav tm="0">
                                          <p:val>
                                            <p:strVal val="ppt_h"/>
                                          </p:val>
                                        </p:tav>
                                        <p:tav tm="100000">
                                          <p:val>
                                            <p:fltVal val="0"/>
                                          </p:val>
                                        </p:tav>
                                      </p:tavLst>
                                    </p:anim>
                                    <p:animEffect transition="out" filter="fade">
                                      <p:cBhvr>
                                        <p:cTn id="53" dur="2000"/>
                                        <p:tgtEl>
                                          <p:spTgt spid="13"/>
                                        </p:tgtEl>
                                      </p:cBhvr>
                                    </p:animEffect>
                                    <p:set>
                                      <p:cBhvr>
                                        <p:cTn id="54" dur="1" fill="hold">
                                          <p:stCondLst>
                                            <p:cond delay="1999"/>
                                          </p:stCondLst>
                                        </p:cTn>
                                        <p:tgtEl>
                                          <p:spTgt spid="13"/>
                                        </p:tgtEl>
                                        <p:attrNameLst>
                                          <p:attrName>style.visibility</p:attrName>
                                        </p:attrNameLst>
                                      </p:cBhvr>
                                      <p:to>
                                        <p:strVal val="hidden"/>
                                      </p:to>
                                    </p:set>
                                  </p:childTnLst>
                                </p:cTn>
                              </p:par>
                            </p:childTnLst>
                          </p:cTn>
                        </p:par>
                        <p:par>
                          <p:cTn id="55" fill="hold" nodeType="afterGroup">
                            <p:stCondLst>
                              <p:cond delay="2000"/>
                            </p:stCondLst>
                            <p:childTnLst>
                              <p:par>
                                <p:cTn id="56" presetID="53" presetClass="entr" presetSubtype="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2000" fill="hold"/>
                                        <p:tgtEl>
                                          <p:spTgt spid="31"/>
                                        </p:tgtEl>
                                        <p:attrNameLst>
                                          <p:attrName>ppt_w</p:attrName>
                                        </p:attrNameLst>
                                      </p:cBhvr>
                                      <p:tavLst>
                                        <p:tav tm="0">
                                          <p:val>
                                            <p:fltVal val="0"/>
                                          </p:val>
                                        </p:tav>
                                        <p:tav tm="100000">
                                          <p:val>
                                            <p:strVal val="#ppt_w"/>
                                          </p:val>
                                        </p:tav>
                                      </p:tavLst>
                                    </p:anim>
                                    <p:anim calcmode="lin" valueType="num">
                                      <p:cBhvr>
                                        <p:cTn id="59" dur="2000" fill="hold"/>
                                        <p:tgtEl>
                                          <p:spTgt spid="31"/>
                                        </p:tgtEl>
                                        <p:attrNameLst>
                                          <p:attrName>ppt_h</p:attrName>
                                        </p:attrNameLst>
                                      </p:cBhvr>
                                      <p:tavLst>
                                        <p:tav tm="0">
                                          <p:val>
                                            <p:fltVal val="0"/>
                                          </p:val>
                                        </p:tav>
                                        <p:tav tm="100000">
                                          <p:val>
                                            <p:strVal val="#ppt_h"/>
                                          </p:val>
                                        </p:tav>
                                      </p:tavLst>
                                    </p:anim>
                                    <p:animEffect transition="in" filter="fade">
                                      <p:cBhvr>
                                        <p:cTn id="60" dur="2000"/>
                                        <p:tgtEl>
                                          <p:spTgt spid="3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nodeType="clickEffect">
                                  <p:stCondLst>
                                    <p:cond delay="0"/>
                                  </p:stCondLst>
                                  <p:childTnLst>
                                    <p:anim calcmode="lin" valueType="num">
                                      <p:cBhvr>
                                        <p:cTn id="64" dur="2000"/>
                                        <p:tgtEl>
                                          <p:spTgt spid="31"/>
                                        </p:tgtEl>
                                        <p:attrNameLst>
                                          <p:attrName>ppt_w</p:attrName>
                                        </p:attrNameLst>
                                      </p:cBhvr>
                                      <p:tavLst>
                                        <p:tav tm="0">
                                          <p:val>
                                            <p:strVal val="ppt_w"/>
                                          </p:val>
                                        </p:tav>
                                        <p:tav tm="100000">
                                          <p:val>
                                            <p:fltVal val="0"/>
                                          </p:val>
                                        </p:tav>
                                      </p:tavLst>
                                    </p:anim>
                                    <p:anim calcmode="lin" valueType="num">
                                      <p:cBhvr>
                                        <p:cTn id="65" dur="2000"/>
                                        <p:tgtEl>
                                          <p:spTgt spid="31"/>
                                        </p:tgtEl>
                                        <p:attrNameLst>
                                          <p:attrName>ppt_h</p:attrName>
                                        </p:attrNameLst>
                                      </p:cBhvr>
                                      <p:tavLst>
                                        <p:tav tm="0">
                                          <p:val>
                                            <p:strVal val="ppt_h"/>
                                          </p:val>
                                        </p:tav>
                                        <p:tav tm="100000">
                                          <p:val>
                                            <p:fltVal val="0"/>
                                          </p:val>
                                        </p:tav>
                                      </p:tavLst>
                                    </p:anim>
                                    <p:animEffect transition="out" filter="fade">
                                      <p:cBhvr>
                                        <p:cTn id="66" dur="2000"/>
                                        <p:tgtEl>
                                          <p:spTgt spid="31"/>
                                        </p:tgtEl>
                                      </p:cBhvr>
                                    </p:animEffect>
                                    <p:set>
                                      <p:cBhvr>
                                        <p:cTn id="67" dur="1" fill="hold">
                                          <p:stCondLst>
                                            <p:cond delay="1999"/>
                                          </p:stCondLst>
                                        </p:cTn>
                                        <p:tgtEl>
                                          <p:spTgt spid="31"/>
                                        </p:tgtEl>
                                        <p:attrNameLst>
                                          <p:attrName>style.visibility</p:attrName>
                                        </p:attrNameLst>
                                      </p:cBhvr>
                                      <p:to>
                                        <p:strVal val="hidden"/>
                                      </p:to>
                                    </p:set>
                                  </p:childTnLst>
                                </p:cTn>
                              </p:par>
                            </p:childTnLst>
                          </p:cTn>
                        </p:par>
                        <p:par>
                          <p:cTn id="68" fill="hold" nodeType="afterGroup">
                            <p:stCondLst>
                              <p:cond delay="2000"/>
                            </p:stCondLst>
                            <p:childTnLst>
                              <p:par>
                                <p:cTn id="69" presetID="53"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2000" fill="hold"/>
                                        <p:tgtEl>
                                          <p:spTgt spid="32"/>
                                        </p:tgtEl>
                                        <p:attrNameLst>
                                          <p:attrName>ppt_w</p:attrName>
                                        </p:attrNameLst>
                                      </p:cBhvr>
                                      <p:tavLst>
                                        <p:tav tm="0">
                                          <p:val>
                                            <p:fltVal val="0"/>
                                          </p:val>
                                        </p:tav>
                                        <p:tav tm="100000">
                                          <p:val>
                                            <p:strVal val="#ppt_w"/>
                                          </p:val>
                                        </p:tav>
                                      </p:tavLst>
                                    </p:anim>
                                    <p:anim calcmode="lin" valueType="num">
                                      <p:cBhvr>
                                        <p:cTn id="72" dur="2000" fill="hold"/>
                                        <p:tgtEl>
                                          <p:spTgt spid="32"/>
                                        </p:tgtEl>
                                        <p:attrNameLst>
                                          <p:attrName>ppt_h</p:attrName>
                                        </p:attrNameLst>
                                      </p:cBhvr>
                                      <p:tavLst>
                                        <p:tav tm="0">
                                          <p:val>
                                            <p:fltVal val="0"/>
                                          </p:val>
                                        </p:tav>
                                        <p:tav tm="100000">
                                          <p:val>
                                            <p:strVal val="#ppt_h"/>
                                          </p:val>
                                        </p:tav>
                                      </p:tavLst>
                                    </p:anim>
                                    <p:animEffect transition="in" filter="fade">
                                      <p:cBhvr>
                                        <p:cTn id="73" dur="2000"/>
                                        <p:tgtEl>
                                          <p:spTgt spid="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xit" presetSubtype="0" fill="hold" nodeType="clickEffect">
                                  <p:stCondLst>
                                    <p:cond delay="0"/>
                                  </p:stCondLst>
                                  <p:childTnLst>
                                    <p:anim calcmode="lin" valueType="num">
                                      <p:cBhvr>
                                        <p:cTn id="77" dur="2000"/>
                                        <p:tgtEl>
                                          <p:spTgt spid="32"/>
                                        </p:tgtEl>
                                        <p:attrNameLst>
                                          <p:attrName>ppt_w</p:attrName>
                                        </p:attrNameLst>
                                      </p:cBhvr>
                                      <p:tavLst>
                                        <p:tav tm="0">
                                          <p:val>
                                            <p:strVal val="ppt_w"/>
                                          </p:val>
                                        </p:tav>
                                        <p:tav tm="100000">
                                          <p:val>
                                            <p:fltVal val="0"/>
                                          </p:val>
                                        </p:tav>
                                      </p:tavLst>
                                    </p:anim>
                                    <p:anim calcmode="lin" valueType="num">
                                      <p:cBhvr>
                                        <p:cTn id="78" dur="2000"/>
                                        <p:tgtEl>
                                          <p:spTgt spid="32"/>
                                        </p:tgtEl>
                                        <p:attrNameLst>
                                          <p:attrName>ppt_h</p:attrName>
                                        </p:attrNameLst>
                                      </p:cBhvr>
                                      <p:tavLst>
                                        <p:tav tm="0">
                                          <p:val>
                                            <p:strVal val="ppt_h"/>
                                          </p:val>
                                        </p:tav>
                                        <p:tav tm="100000">
                                          <p:val>
                                            <p:fltVal val="0"/>
                                          </p:val>
                                        </p:tav>
                                      </p:tavLst>
                                    </p:anim>
                                    <p:animEffect transition="out" filter="fade">
                                      <p:cBhvr>
                                        <p:cTn id="79" dur="2000"/>
                                        <p:tgtEl>
                                          <p:spTgt spid="32"/>
                                        </p:tgtEl>
                                      </p:cBhvr>
                                    </p:animEffect>
                                    <p:set>
                                      <p:cBhvr>
                                        <p:cTn id="80" dur="1" fill="hold">
                                          <p:stCondLst>
                                            <p:cond delay="1999"/>
                                          </p:stCondLst>
                                        </p:cTn>
                                        <p:tgtEl>
                                          <p:spTgt spid="32"/>
                                        </p:tgtEl>
                                        <p:attrNameLst>
                                          <p:attrName>style.visibility</p:attrName>
                                        </p:attrNameLst>
                                      </p:cBhvr>
                                      <p:to>
                                        <p:strVal val="hidden"/>
                                      </p:to>
                                    </p:set>
                                  </p:childTnLst>
                                </p:cTn>
                              </p:par>
                            </p:childTnLst>
                          </p:cTn>
                        </p:par>
                        <p:par>
                          <p:cTn id="81" fill="hold" nodeType="afterGroup">
                            <p:stCondLst>
                              <p:cond delay="2000"/>
                            </p:stCondLst>
                            <p:childTnLst>
                              <p:par>
                                <p:cTn id="82" presetID="53"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2000" fill="hold"/>
                                        <p:tgtEl>
                                          <p:spTgt spid="33"/>
                                        </p:tgtEl>
                                        <p:attrNameLst>
                                          <p:attrName>ppt_w</p:attrName>
                                        </p:attrNameLst>
                                      </p:cBhvr>
                                      <p:tavLst>
                                        <p:tav tm="0">
                                          <p:val>
                                            <p:fltVal val="0"/>
                                          </p:val>
                                        </p:tav>
                                        <p:tav tm="100000">
                                          <p:val>
                                            <p:strVal val="#ppt_w"/>
                                          </p:val>
                                        </p:tav>
                                      </p:tavLst>
                                    </p:anim>
                                    <p:anim calcmode="lin" valueType="num">
                                      <p:cBhvr>
                                        <p:cTn id="85" dur="2000" fill="hold"/>
                                        <p:tgtEl>
                                          <p:spTgt spid="33"/>
                                        </p:tgtEl>
                                        <p:attrNameLst>
                                          <p:attrName>ppt_h</p:attrName>
                                        </p:attrNameLst>
                                      </p:cBhvr>
                                      <p:tavLst>
                                        <p:tav tm="0">
                                          <p:val>
                                            <p:fltVal val="0"/>
                                          </p:val>
                                        </p:tav>
                                        <p:tav tm="100000">
                                          <p:val>
                                            <p:strVal val="#ppt_h"/>
                                          </p:val>
                                        </p:tav>
                                      </p:tavLst>
                                    </p:anim>
                                    <p:animEffect transition="in" filter="fade">
                                      <p:cBhvr>
                                        <p:cTn id="86" dur="2000"/>
                                        <p:tgtEl>
                                          <p:spTgt spid="3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xit" presetSubtype="0" fill="hold" nodeType="clickEffect">
                                  <p:stCondLst>
                                    <p:cond delay="0"/>
                                  </p:stCondLst>
                                  <p:childTnLst>
                                    <p:anim calcmode="lin" valueType="num">
                                      <p:cBhvr>
                                        <p:cTn id="90" dur="2000"/>
                                        <p:tgtEl>
                                          <p:spTgt spid="33"/>
                                        </p:tgtEl>
                                        <p:attrNameLst>
                                          <p:attrName>ppt_w</p:attrName>
                                        </p:attrNameLst>
                                      </p:cBhvr>
                                      <p:tavLst>
                                        <p:tav tm="0">
                                          <p:val>
                                            <p:strVal val="ppt_w"/>
                                          </p:val>
                                        </p:tav>
                                        <p:tav tm="100000">
                                          <p:val>
                                            <p:fltVal val="0"/>
                                          </p:val>
                                        </p:tav>
                                      </p:tavLst>
                                    </p:anim>
                                    <p:anim calcmode="lin" valueType="num">
                                      <p:cBhvr>
                                        <p:cTn id="91" dur="2000"/>
                                        <p:tgtEl>
                                          <p:spTgt spid="33"/>
                                        </p:tgtEl>
                                        <p:attrNameLst>
                                          <p:attrName>ppt_h</p:attrName>
                                        </p:attrNameLst>
                                      </p:cBhvr>
                                      <p:tavLst>
                                        <p:tav tm="0">
                                          <p:val>
                                            <p:strVal val="ppt_h"/>
                                          </p:val>
                                        </p:tav>
                                        <p:tav tm="100000">
                                          <p:val>
                                            <p:fltVal val="0"/>
                                          </p:val>
                                        </p:tav>
                                      </p:tavLst>
                                    </p:anim>
                                    <p:animEffect transition="out" filter="fade">
                                      <p:cBhvr>
                                        <p:cTn id="92" dur="2000"/>
                                        <p:tgtEl>
                                          <p:spTgt spid="33"/>
                                        </p:tgtEl>
                                      </p:cBhvr>
                                    </p:animEffect>
                                    <p:set>
                                      <p:cBhvr>
                                        <p:cTn id="93" dur="1" fill="hold">
                                          <p:stCondLst>
                                            <p:cond delay="1999"/>
                                          </p:stCondLst>
                                        </p:cTn>
                                        <p:tgtEl>
                                          <p:spTgt spid="33"/>
                                        </p:tgtEl>
                                        <p:attrNameLst>
                                          <p:attrName>style.visibility</p:attrName>
                                        </p:attrNameLst>
                                      </p:cBhvr>
                                      <p:to>
                                        <p:strVal val="hidden"/>
                                      </p:to>
                                    </p:set>
                                  </p:childTnLst>
                                </p:cTn>
                              </p:par>
                            </p:childTnLst>
                          </p:cTn>
                        </p:par>
                        <p:par>
                          <p:cTn id="94" fill="hold" nodeType="afterGroup">
                            <p:stCondLst>
                              <p:cond delay="2000"/>
                            </p:stCondLst>
                            <p:childTnLst>
                              <p:par>
                                <p:cTn id="95" presetID="53" presetClass="entr" presetSubtype="0" fill="hold" nodeType="after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2000" fill="hold"/>
                                        <p:tgtEl>
                                          <p:spTgt spid="34"/>
                                        </p:tgtEl>
                                        <p:attrNameLst>
                                          <p:attrName>ppt_w</p:attrName>
                                        </p:attrNameLst>
                                      </p:cBhvr>
                                      <p:tavLst>
                                        <p:tav tm="0">
                                          <p:val>
                                            <p:fltVal val="0"/>
                                          </p:val>
                                        </p:tav>
                                        <p:tav tm="100000">
                                          <p:val>
                                            <p:strVal val="#ppt_w"/>
                                          </p:val>
                                        </p:tav>
                                      </p:tavLst>
                                    </p:anim>
                                    <p:anim calcmode="lin" valueType="num">
                                      <p:cBhvr>
                                        <p:cTn id="98" dur="2000" fill="hold"/>
                                        <p:tgtEl>
                                          <p:spTgt spid="34"/>
                                        </p:tgtEl>
                                        <p:attrNameLst>
                                          <p:attrName>ppt_h</p:attrName>
                                        </p:attrNameLst>
                                      </p:cBhvr>
                                      <p:tavLst>
                                        <p:tav tm="0">
                                          <p:val>
                                            <p:fltVal val="0"/>
                                          </p:val>
                                        </p:tav>
                                        <p:tav tm="100000">
                                          <p:val>
                                            <p:strVal val="#ppt_h"/>
                                          </p:val>
                                        </p:tav>
                                      </p:tavLst>
                                    </p:anim>
                                    <p:animEffect transition="in" filter="fade">
                                      <p:cBhvr>
                                        <p:cTn id="99" dur="2000"/>
                                        <p:tgtEl>
                                          <p:spTgt spid="3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xit" presetSubtype="0" fill="hold" nodeType="clickEffect">
                                  <p:stCondLst>
                                    <p:cond delay="0"/>
                                  </p:stCondLst>
                                  <p:childTnLst>
                                    <p:anim calcmode="lin" valueType="num">
                                      <p:cBhvr>
                                        <p:cTn id="103" dur="2000"/>
                                        <p:tgtEl>
                                          <p:spTgt spid="34"/>
                                        </p:tgtEl>
                                        <p:attrNameLst>
                                          <p:attrName>ppt_w</p:attrName>
                                        </p:attrNameLst>
                                      </p:cBhvr>
                                      <p:tavLst>
                                        <p:tav tm="0">
                                          <p:val>
                                            <p:strVal val="ppt_w"/>
                                          </p:val>
                                        </p:tav>
                                        <p:tav tm="100000">
                                          <p:val>
                                            <p:fltVal val="0"/>
                                          </p:val>
                                        </p:tav>
                                      </p:tavLst>
                                    </p:anim>
                                    <p:anim calcmode="lin" valueType="num">
                                      <p:cBhvr>
                                        <p:cTn id="104" dur="2000"/>
                                        <p:tgtEl>
                                          <p:spTgt spid="34"/>
                                        </p:tgtEl>
                                        <p:attrNameLst>
                                          <p:attrName>ppt_h</p:attrName>
                                        </p:attrNameLst>
                                      </p:cBhvr>
                                      <p:tavLst>
                                        <p:tav tm="0">
                                          <p:val>
                                            <p:strVal val="ppt_h"/>
                                          </p:val>
                                        </p:tav>
                                        <p:tav tm="100000">
                                          <p:val>
                                            <p:fltVal val="0"/>
                                          </p:val>
                                        </p:tav>
                                      </p:tavLst>
                                    </p:anim>
                                    <p:animEffect transition="out" filter="fade">
                                      <p:cBhvr>
                                        <p:cTn id="105" dur="2000"/>
                                        <p:tgtEl>
                                          <p:spTgt spid="34"/>
                                        </p:tgtEl>
                                      </p:cBhvr>
                                    </p:animEffect>
                                    <p:set>
                                      <p:cBhvr>
                                        <p:cTn id="106" dur="1" fill="hold">
                                          <p:stCondLst>
                                            <p:cond delay="1999"/>
                                          </p:stCondLst>
                                        </p:cTn>
                                        <p:tgtEl>
                                          <p:spTgt spid="34"/>
                                        </p:tgtEl>
                                        <p:attrNameLst>
                                          <p:attrName>style.visibility</p:attrName>
                                        </p:attrNameLst>
                                      </p:cBhvr>
                                      <p:to>
                                        <p:strVal val="hidden"/>
                                      </p:to>
                                    </p:set>
                                  </p:childTnLst>
                                </p:cTn>
                              </p:par>
                            </p:childTnLst>
                          </p:cTn>
                        </p:par>
                        <p:par>
                          <p:cTn id="107" fill="hold" nodeType="afterGroup">
                            <p:stCondLst>
                              <p:cond delay="2000"/>
                            </p:stCondLst>
                            <p:childTnLst>
                              <p:par>
                                <p:cTn id="108" presetID="53" presetClass="entr" presetSubtype="0" fill="hold"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2000" fill="hold"/>
                                        <p:tgtEl>
                                          <p:spTgt spid="35"/>
                                        </p:tgtEl>
                                        <p:attrNameLst>
                                          <p:attrName>ppt_w</p:attrName>
                                        </p:attrNameLst>
                                      </p:cBhvr>
                                      <p:tavLst>
                                        <p:tav tm="0">
                                          <p:val>
                                            <p:fltVal val="0"/>
                                          </p:val>
                                        </p:tav>
                                        <p:tav tm="100000">
                                          <p:val>
                                            <p:strVal val="#ppt_w"/>
                                          </p:val>
                                        </p:tav>
                                      </p:tavLst>
                                    </p:anim>
                                    <p:anim calcmode="lin" valueType="num">
                                      <p:cBhvr>
                                        <p:cTn id="111" dur="2000" fill="hold"/>
                                        <p:tgtEl>
                                          <p:spTgt spid="35"/>
                                        </p:tgtEl>
                                        <p:attrNameLst>
                                          <p:attrName>ppt_h</p:attrName>
                                        </p:attrNameLst>
                                      </p:cBhvr>
                                      <p:tavLst>
                                        <p:tav tm="0">
                                          <p:val>
                                            <p:fltVal val="0"/>
                                          </p:val>
                                        </p:tav>
                                        <p:tav tm="100000">
                                          <p:val>
                                            <p:strVal val="#ppt_h"/>
                                          </p:val>
                                        </p:tav>
                                      </p:tavLst>
                                    </p:anim>
                                    <p:animEffect transition="in" filter="fade">
                                      <p:cBhvr>
                                        <p:cTn id="112" dur="2000"/>
                                        <p:tgtEl>
                                          <p:spTgt spid="3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xit" presetSubtype="0" fill="hold" nodeType="clickEffect">
                                  <p:stCondLst>
                                    <p:cond delay="0"/>
                                  </p:stCondLst>
                                  <p:childTnLst>
                                    <p:anim calcmode="lin" valueType="num">
                                      <p:cBhvr>
                                        <p:cTn id="116" dur="2000"/>
                                        <p:tgtEl>
                                          <p:spTgt spid="35"/>
                                        </p:tgtEl>
                                        <p:attrNameLst>
                                          <p:attrName>ppt_w</p:attrName>
                                        </p:attrNameLst>
                                      </p:cBhvr>
                                      <p:tavLst>
                                        <p:tav tm="0">
                                          <p:val>
                                            <p:strVal val="ppt_w"/>
                                          </p:val>
                                        </p:tav>
                                        <p:tav tm="100000">
                                          <p:val>
                                            <p:fltVal val="0"/>
                                          </p:val>
                                        </p:tav>
                                      </p:tavLst>
                                    </p:anim>
                                    <p:anim calcmode="lin" valueType="num">
                                      <p:cBhvr>
                                        <p:cTn id="117" dur="2000"/>
                                        <p:tgtEl>
                                          <p:spTgt spid="35"/>
                                        </p:tgtEl>
                                        <p:attrNameLst>
                                          <p:attrName>ppt_h</p:attrName>
                                        </p:attrNameLst>
                                      </p:cBhvr>
                                      <p:tavLst>
                                        <p:tav tm="0">
                                          <p:val>
                                            <p:strVal val="ppt_h"/>
                                          </p:val>
                                        </p:tav>
                                        <p:tav tm="100000">
                                          <p:val>
                                            <p:fltVal val="0"/>
                                          </p:val>
                                        </p:tav>
                                      </p:tavLst>
                                    </p:anim>
                                    <p:animEffect transition="out" filter="fade">
                                      <p:cBhvr>
                                        <p:cTn id="118" dur="2000"/>
                                        <p:tgtEl>
                                          <p:spTgt spid="35"/>
                                        </p:tgtEl>
                                      </p:cBhvr>
                                    </p:animEffect>
                                    <p:set>
                                      <p:cBhvr>
                                        <p:cTn id="119" dur="1" fill="hold">
                                          <p:stCondLst>
                                            <p:cond delay="1999"/>
                                          </p:stCondLst>
                                        </p:cTn>
                                        <p:tgtEl>
                                          <p:spTgt spid="35"/>
                                        </p:tgtEl>
                                        <p:attrNameLst>
                                          <p:attrName>style.visibility</p:attrName>
                                        </p:attrNameLst>
                                      </p:cBhvr>
                                      <p:to>
                                        <p:strVal val="hidden"/>
                                      </p:to>
                                    </p:set>
                                  </p:childTnLst>
                                </p:cTn>
                              </p:par>
                            </p:childTnLst>
                          </p:cTn>
                        </p:par>
                        <p:par>
                          <p:cTn id="120" fill="hold" nodeType="afterGroup">
                            <p:stCondLst>
                              <p:cond delay="2000"/>
                            </p:stCondLst>
                            <p:childTnLst>
                              <p:par>
                                <p:cTn id="121" presetID="53"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p:cTn id="123" dur="2000" fill="hold"/>
                                        <p:tgtEl>
                                          <p:spTgt spid="36"/>
                                        </p:tgtEl>
                                        <p:attrNameLst>
                                          <p:attrName>ppt_w</p:attrName>
                                        </p:attrNameLst>
                                      </p:cBhvr>
                                      <p:tavLst>
                                        <p:tav tm="0">
                                          <p:val>
                                            <p:fltVal val="0"/>
                                          </p:val>
                                        </p:tav>
                                        <p:tav tm="100000">
                                          <p:val>
                                            <p:strVal val="#ppt_w"/>
                                          </p:val>
                                        </p:tav>
                                      </p:tavLst>
                                    </p:anim>
                                    <p:anim calcmode="lin" valueType="num">
                                      <p:cBhvr>
                                        <p:cTn id="124" dur="2000" fill="hold"/>
                                        <p:tgtEl>
                                          <p:spTgt spid="36"/>
                                        </p:tgtEl>
                                        <p:attrNameLst>
                                          <p:attrName>ppt_h</p:attrName>
                                        </p:attrNameLst>
                                      </p:cBhvr>
                                      <p:tavLst>
                                        <p:tav tm="0">
                                          <p:val>
                                            <p:fltVal val="0"/>
                                          </p:val>
                                        </p:tav>
                                        <p:tav tm="100000">
                                          <p:val>
                                            <p:strVal val="#ppt_h"/>
                                          </p:val>
                                        </p:tav>
                                      </p:tavLst>
                                    </p:anim>
                                    <p:animEffect transition="in" filter="fade">
                                      <p:cBhvr>
                                        <p:cTn id="125" dur="2000"/>
                                        <p:tgtEl>
                                          <p:spTgt spid="3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xit" presetSubtype="0" fill="hold" nodeType="clickEffect">
                                  <p:stCondLst>
                                    <p:cond delay="0"/>
                                  </p:stCondLst>
                                  <p:childTnLst>
                                    <p:anim calcmode="lin" valueType="num">
                                      <p:cBhvr>
                                        <p:cTn id="129" dur="2000"/>
                                        <p:tgtEl>
                                          <p:spTgt spid="36"/>
                                        </p:tgtEl>
                                        <p:attrNameLst>
                                          <p:attrName>ppt_w</p:attrName>
                                        </p:attrNameLst>
                                      </p:cBhvr>
                                      <p:tavLst>
                                        <p:tav tm="0">
                                          <p:val>
                                            <p:strVal val="ppt_w"/>
                                          </p:val>
                                        </p:tav>
                                        <p:tav tm="100000">
                                          <p:val>
                                            <p:fltVal val="0"/>
                                          </p:val>
                                        </p:tav>
                                      </p:tavLst>
                                    </p:anim>
                                    <p:anim calcmode="lin" valueType="num">
                                      <p:cBhvr>
                                        <p:cTn id="130" dur="2000"/>
                                        <p:tgtEl>
                                          <p:spTgt spid="36"/>
                                        </p:tgtEl>
                                        <p:attrNameLst>
                                          <p:attrName>ppt_h</p:attrName>
                                        </p:attrNameLst>
                                      </p:cBhvr>
                                      <p:tavLst>
                                        <p:tav tm="0">
                                          <p:val>
                                            <p:strVal val="ppt_h"/>
                                          </p:val>
                                        </p:tav>
                                        <p:tav tm="100000">
                                          <p:val>
                                            <p:fltVal val="0"/>
                                          </p:val>
                                        </p:tav>
                                      </p:tavLst>
                                    </p:anim>
                                    <p:animEffect transition="out" filter="fade">
                                      <p:cBhvr>
                                        <p:cTn id="131" dur="2000"/>
                                        <p:tgtEl>
                                          <p:spTgt spid="36"/>
                                        </p:tgtEl>
                                      </p:cBhvr>
                                    </p:animEffect>
                                    <p:set>
                                      <p:cBhvr>
                                        <p:cTn id="132" dur="1" fill="hold">
                                          <p:stCondLst>
                                            <p:cond delay="1999"/>
                                          </p:stCondLst>
                                        </p:cTn>
                                        <p:tgtEl>
                                          <p:spTgt spid="36"/>
                                        </p:tgtEl>
                                        <p:attrNameLst>
                                          <p:attrName>style.visibility</p:attrName>
                                        </p:attrNameLst>
                                      </p:cBhvr>
                                      <p:to>
                                        <p:strVal val="hidden"/>
                                      </p:to>
                                    </p:set>
                                  </p:childTnLst>
                                </p:cTn>
                              </p:par>
                            </p:childTnLst>
                          </p:cTn>
                        </p:par>
                        <p:par>
                          <p:cTn id="133" fill="hold" nodeType="afterGroup">
                            <p:stCondLst>
                              <p:cond delay="2000"/>
                            </p:stCondLst>
                            <p:childTnLst>
                              <p:par>
                                <p:cTn id="134" presetID="53" presetClass="entr" presetSubtype="0" fill="hold"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2000" fill="hold"/>
                                        <p:tgtEl>
                                          <p:spTgt spid="37"/>
                                        </p:tgtEl>
                                        <p:attrNameLst>
                                          <p:attrName>ppt_w</p:attrName>
                                        </p:attrNameLst>
                                      </p:cBhvr>
                                      <p:tavLst>
                                        <p:tav tm="0">
                                          <p:val>
                                            <p:fltVal val="0"/>
                                          </p:val>
                                        </p:tav>
                                        <p:tav tm="100000">
                                          <p:val>
                                            <p:strVal val="#ppt_w"/>
                                          </p:val>
                                        </p:tav>
                                      </p:tavLst>
                                    </p:anim>
                                    <p:anim calcmode="lin" valueType="num">
                                      <p:cBhvr>
                                        <p:cTn id="137" dur="2000" fill="hold"/>
                                        <p:tgtEl>
                                          <p:spTgt spid="37"/>
                                        </p:tgtEl>
                                        <p:attrNameLst>
                                          <p:attrName>ppt_h</p:attrName>
                                        </p:attrNameLst>
                                      </p:cBhvr>
                                      <p:tavLst>
                                        <p:tav tm="0">
                                          <p:val>
                                            <p:fltVal val="0"/>
                                          </p:val>
                                        </p:tav>
                                        <p:tav tm="100000">
                                          <p:val>
                                            <p:strVal val="#ppt_h"/>
                                          </p:val>
                                        </p:tav>
                                      </p:tavLst>
                                    </p:anim>
                                    <p:animEffect transition="in" filter="fade">
                                      <p:cBhvr>
                                        <p:cTn id="138" dur="2000"/>
                                        <p:tgtEl>
                                          <p:spTgt spid="37"/>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2000"/>
                                        <p:tgtEl>
                                          <p:spTgt spid="37"/>
                                        </p:tgtEl>
                                        <p:attrNameLst>
                                          <p:attrName>ppt_w</p:attrName>
                                        </p:attrNameLst>
                                      </p:cBhvr>
                                      <p:tavLst>
                                        <p:tav tm="0">
                                          <p:val>
                                            <p:strVal val="ppt_w"/>
                                          </p:val>
                                        </p:tav>
                                        <p:tav tm="100000">
                                          <p:val>
                                            <p:fltVal val="0"/>
                                          </p:val>
                                        </p:tav>
                                      </p:tavLst>
                                    </p:anim>
                                    <p:anim calcmode="lin" valueType="num">
                                      <p:cBhvr>
                                        <p:cTn id="143" dur="2000"/>
                                        <p:tgtEl>
                                          <p:spTgt spid="37"/>
                                        </p:tgtEl>
                                        <p:attrNameLst>
                                          <p:attrName>ppt_h</p:attrName>
                                        </p:attrNameLst>
                                      </p:cBhvr>
                                      <p:tavLst>
                                        <p:tav tm="0">
                                          <p:val>
                                            <p:strVal val="ppt_h"/>
                                          </p:val>
                                        </p:tav>
                                        <p:tav tm="100000">
                                          <p:val>
                                            <p:fltVal val="0"/>
                                          </p:val>
                                        </p:tav>
                                      </p:tavLst>
                                    </p:anim>
                                    <p:animEffect transition="out" filter="fade">
                                      <p:cBhvr>
                                        <p:cTn id="144" dur="2000"/>
                                        <p:tgtEl>
                                          <p:spTgt spid="37"/>
                                        </p:tgtEl>
                                      </p:cBhvr>
                                    </p:animEffect>
                                    <p:set>
                                      <p:cBhvr>
                                        <p:cTn id="145" dur="1" fill="hold">
                                          <p:stCondLst>
                                            <p:cond delay="1999"/>
                                          </p:stCondLst>
                                        </p:cTn>
                                        <p:tgtEl>
                                          <p:spTgt spid="37"/>
                                        </p:tgtEl>
                                        <p:attrNameLst>
                                          <p:attrName>style.visibility</p:attrName>
                                        </p:attrNameLst>
                                      </p:cBhvr>
                                      <p:to>
                                        <p:strVal val="hidden"/>
                                      </p:to>
                                    </p:set>
                                  </p:childTnLst>
                                </p:cTn>
                              </p:par>
                            </p:childTnLst>
                          </p:cTn>
                        </p:par>
                        <p:par>
                          <p:cTn id="146" fill="hold" nodeType="afterGroup">
                            <p:stCondLst>
                              <p:cond delay="2000"/>
                            </p:stCondLst>
                            <p:childTnLst>
                              <p:par>
                                <p:cTn id="147" presetID="53" presetClass="entr" presetSubtype="0" fill="hold" nodeType="afterEffect">
                                  <p:stCondLst>
                                    <p:cond delay="0"/>
                                  </p:stCondLst>
                                  <p:childTnLst>
                                    <p:set>
                                      <p:cBhvr>
                                        <p:cTn id="148" dur="1" fill="hold">
                                          <p:stCondLst>
                                            <p:cond delay="0"/>
                                          </p:stCondLst>
                                        </p:cTn>
                                        <p:tgtEl>
                                          <p:spTgt spid="38"/>
                                        </p:tgtEl>
                                        <p:attrNameLst>
                                          <p:attrName>style.visibility</p:attrName>
                                        </p:attrNameLst>
                                      </p:cBhvr>
                                      <p:to>
                                        <p:strVal val="visible"/>
                                      </p:to>
                                    </p:set>
                                    <p:anim calcmode="lin" valueType="num">
                                      <p:cBhvr>
                                        <p:cTn id="149" dur="2000" fill="hold"/>
                                        <p:tgtEl>
                                          <p:spTgt spid="38"/>
                                        </p:tgtEl>
                                        <p:attrNameLst>
                                          <p:attrName>ppt_w</p:attrName>
                                        </p:attrNameLst>
                                      </p:cBhvr>
                                      <p:tavLst>
                                        <p:tav tm="0">
                                          <p:val>
                                            <p:fltVal val="0"/>
                                          </p:val>
                                        </p:tav>
                                        <p:tav tm="100000">
                                          <p:val>
                                            <p:strVal val="#ppt_w"/>
                                          </p:val>
                                        </p:tav>
                                      </p:tavLst>
                                    </p:anim>
                                    <p:anim calcmode="lin" valueType="num">
                                      <p:cBhvr>
                                        <p:cTn id="150" dur="2000" fill="hold"/>
                                        <p:tgtEl>
                                          <p:spTgt spid="38"/>
                                        </p:tgtEl>
                                        <p:attrNameLst>
                                          <p:attrName>ppt_h</p:attrName>
                                        </p:attrNameLst>
                                      </p:cBhvr>
                                      <p:tavLst>
                                        <p:tav tm="0">
                                          <p:val>
                                            <p:fltVal val="0"/>
                                          </p:val>
                                        </p:tav>
                                        <p:tav tm="100000">
                                          <p:val>
                                            <p:strVal val="#ppt_h"/>
                                          </p:val>
                                        </p:tav>
                                      </p:tavLst>
                                    </p:anim>
                                    <p:animEffect transition="in" filter="fade">
                                      <p:cBhvr>
                                        <p:cTn id="151" dur="2000"/>
                                        <p:tgtEl>
                                          <p:spTgt spid="3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nodeType="clickEffect">
                                  <p:stCondLst>
                                    <p:cond delay="0"/>
                                  </p:stCondLst>
                                  <p:childTnLst>
                                    <p:anim calcmode="lin" valueType="num">
                                      <p:cBhvr>
                                        <p:cTn id="155" dur="2000"/>
                                        <p:tgtEl>
                                          <p:spTgt spid="38"/>
                                        </p:tgtEl>
                                        <p:attrNameLst>
                                          <p:attrName>ppt_w</p:attrName>
                                        </p:attrNameLst>
                                      </p:cBhvr>
                                      <p:tavLst>
                                        <p:tav tm="0">
                                          <p:val>
                                            <p:strVal val="ppt_w"/>
                                          </p:val>
                                        </p:tav>
                                        <p:tav tm="100000">
                                          <p:val>
                                            <p:fltVal val="0"/>
                                          </p:val>
                                        </p:tav>
                                      </p:tavLst>
                                    </p:anim>
                                    <p:anim calcmode="lin" valueType="num">
                                      <p:cBhvr>
                                        <p:cTn id="156" dur="2000"/>
                                        <p:tgtEl>
                                          <p:spTgt spid="38"/>
                                        </p:tgtEl>
                                        <p:attrNameLst>
                                          <p:attrName>ppt_h</p:attrName>
                                        </p:attrNameLst>
                                      </p:cBhvr>
                                      <p:tavLst>
                                        <p:tav tm="0">
                                          <p:val>
                                            <p:strVal val="ppt_h"/>
                                          </p:val>
                                        </p:tav>
                                        <p:tav tm="100000">
                                          <p:val>
                                            <p:fltVal val="0"/>
                                          </p:val>
                                        </p:tav>
                                      </p:tavLst>
                                    </p:anim>
                                    <p:animEffect transition="out" filter="fade">
                                      <p:cBhvr>
                                        <p:cTn id="157" dur="2000"/>
                                        <p:tgtEl>
                                          <p:spTgt spid="38"/>
                                        </p:tgtEl>
                                      </p:cBhvr>
                                    </p:animEffect>
                                    <p:set>
                                      <p:cBhvr>
                                        <p:cTn id="158" dur="1" fill="hold">
                                          <p:stCondLst>
                                            <p:cond delay="1999"/>
                                          </p:stCondLst>
                                        </p:cTn>
                                        <p:tgtEl>
                                          <p:spTgt spid="38"/>
                                        </p:tgtEl>
                                        <p:attrNameLst>
                                          <p:attrName>style.visibility</p:attrName>
                                        </p:attrNameLst>
                                      </p:cBhvr>
                                      <p:to>
                                        <p:strVal val="hidden"/>
                                      </p:to>
                                    </p:set>
                                  </p:childTnLst>
                                </p:cTn>
                              </p:par>
                            </p:childTnLst>
                          </p:cTn>
                        </p:par>
                        <p:par>
                          <p:cTn id="159" fill="hold" nodeType="afterGroup">
                            <p:stCondLst>
                              <p:cond delay="2000"/>
                            </p:stCondLst>
                            <p:childTnLst>
                              <p:par>
                                <p:cTn id="160" presetID="53" presetClass="entr" presetSubtype="0" fill="hold"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2000" fill="hold"/>
                                        <p:tgtEl>
                                          <p:spTgt spid="39"/>
                                        </p:tgtEl>
                                        <p:attrNameLst>
                                          <p:attrName>ppt_w</p:attrName>
                                        </p:attrNameLst>
                                      </p:cBhvr>
                                      <p:tavLst>
                                        <p:tav tm="0">
                                          <p:val>
                                            <p:fltVal val="0"/>
                                          </p:val>
                                        </p:tav>
                                        <p:tav tm="100000">
                                          <p:val>
                                            <p:strVal val="#ppt_w"/>
                                          </p:val>
                                        </p:tav>
                                      </p:tavLst>
                                    </p:anim>
                                    <p:anim calcmode="lin" valueType="num">
                                      <p:cBhvr>
                                        <p:cTn id="163" dur="2000" fill="hold"/>
                                        <p:tgtEl>
                                          <p:spTgt spid="39"/>
                                        </p:tgtEl>
                                        <p:attrNameLst>
                                          <p:attrName>ppt_h</p:attrName>
                                        </p:attrNameLst>
                                      </p:cBhvr>
                                      <p:tavLst>
                                        <p:tav tm="0">
                                          <p:val>
                                            <p:fltVal val="0"/>
                                          </p:val>
                                        </p:tav>
                                        <p:tav tm="100000">
                                          <p:val>
                                            <p:strVal val="#ppt_h"/>
                                          </p:val>
                                        </p:tav>
                                      </p:tavLst>
                                    </p:anim>
                                    <p:animEffect transition="in" filter="fade">
                                      <p:cBhvr>
                                        <p:cTn id="164" dur="2000"/>
                                        <p:tgtEl>
                                          <p:spTgt spid="39"/>
                                        </p:tgtEl>
                                      </p:cBhvr>
                                    </p:animEffect>
                                  </p:childTnLst>
                                </p:cTn>
                              </p:par>
                            </p:childTnLst>
                          </p:cTn>
                        </p:par>
                        <p:par>
                          <p:cTn id="165" fill="hold" nodeType="afterGroup">
                            <p:stCondLst>
                              <p:cond delay="4000"/>
                            </p:stCondLst>
                            <p:childTnLst>
                              <p:par>
                                <p:cTn id="166" presetID="53" presetClass="entr" presetSubtype="0" fill="hold" grpId="0" nodeType="afterEffect">
                                  <p:stCondLst>
                                    <p:cond delay="0"/>
                                  </p:stCondLst>
                                  <p:childTnLst>
                                    <p:set>
                                      <p:cBhvr>
                                        <p:cTn id="167" dur="1" fill="hold">
                                          <p:stCondLst>
                                            <p:cond delay="0"/>
                                          </p:stCondLst>
                                        </p:cTn>
                                        <p:tgtEl>
                                          <p:spTgt spid="44"/>
                                        </p:tgtEl>
                                        <p:attrNameLst>
                                          <p:attrName>style.visibility</p:attrName>
                                        </p:attrNameLst>
                                      </p:cBhvr>
                                      <p:to>
                                        <p:strVal val="visible"/>
                                      </p:to>
                                    </p:set>
                                    <p:anim calcmode="lin" valueType="num">
                                      <p:cBhvr>
                                        <p:cTn id="168" dur="2000" fill="hold"/>
                                        <p:tgtEl>
                                          <p:spTgt spid="44"/>
                                        </p:tgtEl>
                                        <p:attrNameLst>
                                          <p:attrName>ppt_w</p:attrName>
                                        </p:attrNameLst>
                                      </p:cBhvr>
                                      <p:tavLst>
                                        <p:tav tm="0">
                                          <p:val>
                                            <p:fltVal val="0"/>
                                          </p:val>
                                        </p:tav>
                                        <p:tav tm="100000">
                                          <p:val>
                                            <p:strVal val="#ppt_w"/>
                                          </p:val>
                                        </p:tav>
                                      </p:tavLst>
                                    </p:anim>
                                    <p:anim calcmode="lin" valueType="num">
                                      <p:cBhvr>
                                        <p:cTn id="169" dur="2000" fill="hold"/>
                                        <p:tgtEl>
                                          <p:spTgt spid="44"/>
                                        </p:tgtEl>
                                        <p:attrNameLst>
                                          <p:attrName>ppt_h</p:attrName>
                                        </p:attrNameLst>
                                      </p:cBhvr>
                                      <p:tavLst>
                                        <p:tav tm="0">
                                          <p:val>
                                            <p:fltVal val="0"/>
                                          </p:val>
                                        </p:tav>
                                        <p:tav tm="100000">
                                          <p:val>
                                            <p:strVal val="#ppt_h"/>
                                          </p:val>
                                        </p:tav>
                                      </p:tavLst>
                                    </p:anim>
                                    <p:animEffect transition="in" filter="fade">
                                      <p:cBhvr>
                                        <p:cTn id="170"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P spid="4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4" name="Rectangle 2"/>
          <p:cNvSpPr>
            <a:spLocks noChangeArrowheads="1"/>
          </p:cNvSpPr>
          <p:nvPr/>
        </p:nvSpPr>
        <p:spPr bwMode="auto">
          <a:xfrm>
            <a:off x="5786438" y="143351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رأی دهندگان</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3</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660775" y="1428750"/>
            <a:ext cx="176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بینش و آگاهی</a:t>
            </a:r>
          </a:p>
        </p:txBody>
      </p:sp>
      <p:sp>
        <p:nvSpPr>
          <p:cNvPr id="44" name="Rectangle 43"/>
          <p:cNvSpPr>
            <a:spLocks noChangeArrowheads="1"/>
          </p:cNvSpPr>
          <p:nvPr/>
        </p:nvSpPr>
        <p:spPr bwMode="auto">
          <a:xfrm>
            <a:off x="428625" y="2397125"/>
            <a:ext cx="85010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b="1">
                <a:solidFill>
                  <a:srgbClr val="0070C0"/>
                </a:solidFill>
                <a:cs typeface="B Zar" panose="00000400000000000000" pitchFamily="2" charset="-78"/>
              </a:rPr>
              <a:t>امام علی (ع)</a:t>
            </a:r>
          </a:p>
          <a:p>
            <a:pPr algn="ctr" rtl="1" eaLnBrk="1" hangingPunct="1"/>
            <a:endParaRPr lang="fa-IR" sz="2800" b="1">
              <a:solidFill>
                <a:srgbClr val="0070C0"/>
              </a:solidFill>
              <a:cs typeface="B Zar" panose="00000400000000000000" pitchFamily="2" charset="-78"/>
            </a:endParaRPr>
          </a:p>
          <a:p>
            <a:pPr algn="ctr" rtl="1" eaLnBrk="1" hangingPunct="1"/>
            <a:r>
              <a:rPr lang="fa-IR" sz="2400" b="1">
                <a:solidFill>
                  <a:srgbClr val="008000"/>
                </a:solidFill>
                <a:cs typeface="B Zar" panose="00000400000000000000" pitchFamily="2" charset="-78"/>
              </a:rPr>
              <a:t>انما البصیر من سمع فتفکر و نظر فابصر وانتفع بالعبر ثم سلک جددا واضحا </a:t>
            </a:r>
          </a:p>
          <a:p>
            <a:pPr algn="ctr" rtl="1" eaLnBrk="1" hangingPunct="1"/>
            <a:r>
              <a:rPr lang="fa-IR" sz="2400" b="1">
                <a:solidFill>
                  <a:srgbClr val="008000"/>
                </a:solidFill>
                <a:cs typeface="B Zar" panose="00000400000000000000" pitchFamily="2" charset="-78"/>
              </a:rPr>
              <a:t>یتجنب فیه الصرعه المهاوی</a:t>
            </a:r>
          </a:p>
          <a:p>
            <a:pPr algn="ctr" rtl="1" eaLnBrk="1" hangingPunct="1"/>
            <a:endParaRPr lang="fa-IR" sz="2400" b="1">
              <a:solidFill>
                <a:srgbClr val="008000"/>
              </a:solidFill>
              <a:cs typeface="B Zar" panose="00000400000000000000" pitchFamily="2" charset="-78"/>
            </a:endParaRPr>
          </a:p>
          <a:p>
            <a:pPr algn="ctr" rtl="1" eaLnBrk="1" hangingPunct="1"/>
            <a:r>
              <a:rPr lang="fa-IR" sz="3200">
                <a:solidFill>
                  <a:srgbClr val="002060"/>
                </a:solidFill>
                <a:latin typeface="Times New Roman" panose="02020603050405020304" pitchFamily="18" charset="0"/>
                <a:ea typeface="Times New Roman" panose="02020603050405020304" pitchFamily="18" charset="0"/>
                <a:cs typeface="B Zar" panose="00000400000000000000" pitchFamily="2" charset="-78"/>
              </a:rPr>
              <a:t>یعنی همانا بصیر کسی است که می شنود و می اندیشد و با دقت نگاه </a:t>
            </a:r>
          </a:p>
          <a:p>
            <a:pPr algn="ctr" rtl="1" eaLnBrk="1" hangingPunct="1"/>
            <a:r>
              <a:rPr lang="fa-IR" sz="32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می کند و بینا می‌گردد و اهل عبرت آموزی است و سپس در راه </a:t>
            </a:r>
          </a:p>
          <a:p>
            <a:pPr algn="ctr" rtl="1" eaLnBrk="1" hangingPunct="1"/>
            <a:r>
              <a:rPr lang="fa-IR" sz="3200">
                <a:solidFill>
                  <a:srgbClr val="002060"/>
                </a:solidFill>
                <a:latin typeface="Times New Roman" panose="02020603050405020304" pitchFamily="18" charset="0"/>
                <a:ea typeface="Times New Roman" panose="02020603050405020304" pitchFamily="18" charset="0"/>
                <a:cs typeface="B Zar" panose="00000400000000000000" pitchFamily="2" charset="-78"/>
              </a:rPr>
              <a:t>روشن جدید گام می‌گذارد که او را از افتادن در مهالک دور </a:t>
            </a:r>
          </a:p>
          <a:p>
            <a:pPr algn="ctr" rtl="1" eaLnBrk="1" hangingPunct="1"/>
            <a:r>
              <a:rPr lang="fa-IR" sz="32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می‌کند. </a:t>
            </a:r>
          </a:p>
        </p:txBody>
      </p:sp>
      <p:sp>
        <p:nvSpPr>
          <p:cNvPr id="20" name="Rectangle 19"/>
          <p:cNvSpPr>
            <a:spLocks noChangeArrowheads="1"/>
          </p:cNvSpPr>
          <p:nvPr/>
        </p:nvSpPr>
        <p:spPr bwMode="auto">
          <a:xfrm>
            <a:off x="581025" y="2428875"/>
            <a:ext cx="85010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b="1">
                <a:solidFill>
                  <a:srgbClr val="0070C0"/>
                </a:solidFill>
                <a:cs typeface="B Zar" panose="00000400000000000000" pitchFamily="2" charset="-78"/>
              </a:rPr>
              <a:t>مقام معظم رهبری</a:t>
            </a:r>
          </a:p>
          <a:p>
            <a:pPr algn="ctr" rtl="1" eaLnBrk="1" hangingPunct="1"/>
            <a:endParaRPr lang="fa-IR" sz="2400" b="1">
              <a:solidFill>
                <a:srgbClr val="008000"/>
              </a:solidFill>
              <a:cs typeface="B Zar" panose="00000400000000000000" pitchFamily="2" charset="-78"/>
            </a:endParaRPr>
          </a:p>
          <a:p>
            <a:pPr algn="ctr" rtl="1" eaLnBrk="1" hangingPunct="1"/>
            <a:r>
              <a:rPr lang="fa-IR" sz="3200">
                <a:solidFill>
                  <a:srgbClr val="002060"/>
                </a:solidFill>
                <a:latin typeface="Times New Roman" panose="02020603050405020304" pitchFamily="18" charset="0"/>
                <a:ea typeface="Times New Roman" panose="02020603050405020304" pitchFamily="18" charset="0"/>
                <a:cs typeface="B Zar" panose="00000400000000000000" pitchFamily="2" charset="-78"/>
              </a:rPr>
              <a:t>تا زمانیکه مردم با شور، شعور، بصیرت و عزم راسخ در میدان هستند </a:t>
            </a:r>
          </a:p>
          <a:p>
            <a:pPr algn="ctr" rtl="1" eaLnBrk="1" hangingPunct="1"/>
            <a:r>
              <a:rPr lang="fa-IR" sz="3200">
                <a:solidFill>
                  <a:srgbClr val="002060"/>
                </a:solidFill>
                <a:latin typeface="Times New Roman" panose="02020603050405020304" pitchFamily="18" charset="0"/>
                <a:ea typeface="Times New Roman" panose="02020603050405020304" pitchFamily="18" charset="0"/>
                <a:cs typeface="B Zar" panose="00000400000000000000" pitchFamily="2" charset="-78"/>
              </a:rPr>
              <a:t>لطف الهی شامل خواهد شد.</a:t>
            </a:r>
          </a:p>
        </p:txBody>
      </p:sp>
      <p:sp>
        <p:nvSpPr>
          <p:cNvPr id="21" name="Rectangle 20"/>
          <p:cNvSpPr>
            <a:spLocks noChangeArrowheads="1"/>
          </p:cNvSpPr>
          <p:nvPr/>
        </p:nvSpPr>
        <p:spPr bwMode="auto">
          <a:xfrm>
            <a:off x="285750" y="2455863"/>
            <a:ext cx="86439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b="1">
                <a:solidFill>
                  <a:srgbClr val="0070C0"/>
                </a:solidFill>
                <a:cs typeface="B Zar" panose="00000400000000000000" pitchFamily="2" charset="-78"/>
              </a:rPr>
              <a:t>امام خمینی (ره)</a:t>
            </a:r>
            <a:endParaRPr lang="fa-IR" sz="2400">
              <a:cs typeface="B Zar" panose="00000400000000000000" pitchFamily="2" charset="-78"/>
            </a:endParaRPr>
          </a:p>
          <a:p>
            <a:pPr algn="ctr" rtl="1" eaLnBrk="1" hangingPunct="1"/>
            <a:endParaRPr lang="fa-IR" sz="2800" b="1">
              <a:solidFill>
                <a:srgbClr val="008000"/>
              </a:solidFill>
              <a:cs typeface="B Zar" panose="00000400000000000000" pitchFamily="2" charset="-78"/>
            </a:endParaRPr>
          </a:p>
          <a:p>
            <a:pPr algn="ctr" rtl="1" eaLnBrk="1" hangingPunct="1"/>
            <a:r>
              <a:rPr lang="fa-IR" sz="28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از این قرار عدم دخالت ملت از مراجع و علمای بزرگ تا طبقه بازاری و </a:t>
            </a:r>
          </a:p>
          <a:p>
            <a:pPr algn="ctr" rtl="1" eaLnBrk="1" hangingPunct="1"/>
            <a:r>
              <a:rPr lang="fa-IR" sz="2800">
                <a:solidFill>
                  <a:srgbClr val="002060"/>
                </a:solidFill>
                <a:latin typeface="Times New Roman" panose="02020603050405020304" pitchFamily="18" charset="0"/>
                <a:ea typeface="Times New Roman" panose="02020603050405020304" pitchFamily="18" charset="0"/>
                <a:cs typeface="B Zar" panose="00000400000000000000" pitchFamily="2" charset="-78"/>
              </a:rPr>
              <a:t>کشاورز و کارگر و کارمند و همه و همه مسئول سرنوشت کشور و اسلام </a:t>
            </a:r>
          </a:p>
          <a:p>
            <a:pPr algn="ctr" rtl="1" eaLnBrk="1" hangingPunct="1"/>
            <a:r>
              <a:rPr lang="fa-IR" sz="28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می باشند چه در نسل حاضر و چه در نسل­های آینده و چه بسا که در  </a:t>
            </a:r>
          </a:p>
          <a:p>
            <a:pPr algn="ctr" rtl="1" eaLnBrk="1" hangingPunct="1"/>
            <a:r>
              <a:rPr lang="fa-IR" sz="2800">
                <a:solidFill>
                  <a:srgbClr val="002060"/>
                </a:solidFill>
                <a:latin typeface="Times New Roman" panose="02020603050405020304" pitchFamily="18" charset="0"/>
                <a:ea typeface="Times New Roman" panose="02020603050405020304" pitchFamily="18" charset="0"/>
                <a:cs typeface="B Zar" panose="00000400000000000000" pitchFamily="2" charset="-78"/>
              </a:rPr>
              <a:t>بعضی مقاطع عدم حضور و مسامحه گناهی باشد که در راس گناهان کبیره است.</a:t>
            </a:r>
            <a:endParaRPr lang="en-US" sz="28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000" fill="hold"/>
                                        <p:tgtEl>
                                          <p:spTgt spid="44"/>
                                        </p:tgtEl>
                                        <p:attrNameLst>
                                          <p:attrName>ppt_w</p:attrName>
                                        </p:attrNameLst>
                                      </p:cBhvr>
                                      <p:tavLst>
                                        <p:tav tm="0">
                                          <p:val>
                                            <p:fltVal val="0"/>
                                          </p:val>
                                        </p:tav>
                                        <p:tav tm="100000">
                                          <p:val>
                                            <p:strVal val="#ppt_w"/>
                                          </p:val>
                                        </p:tav>
                                      </p:tavLst>
                                    </p:anim>
                                    <p:anim calcmode="lin" valueType="num">
                                      <p:cBhvr>
                                        <p:cTn id="36" dur="2000" fill="hold"/>
                                        <p:tgtEl>
                                          <p:spTgt spid="44"/>
                                        </p:tgtEl>
                                        <p:attrNameLst>
                                          <p:attrName>ppt_h</p:attrName>
                                        </p:attrNameLst>
                                      </p:cBhvr>
                                      <p:tavLst>
                                        <p:tav tm="0">
                                          <p:val>
                                            <p:fltVal val="0"/>
                                          </p:val>
                                        </p:tav>
                                        <p:tav tm="100000">
                                          <p:val>
                                            <p:strVal val="#ppt_h"/>
                                          </p:val>
                                        </p:tav>
                                      </p:tavLst>
                                    </p:anim>
                                    <p:animEffect transition="in" filter="fade">
                                      <p:cBhvr>
                                        <p:cTn id="37" dur="2000"/>
                                        <p:tgtEl>
                                          <p:spTgt spid="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0" fill="hold" grpId="1" nodeType="clickEffect">
                                  <p:stCondLst>
                                    <p:cond delay="0"/>
                                  </p:stCondLst>
                                  <p:childTnLst>
                                    <p:anim calcmode="lin" valueType="num">
                                      <p:cBhvr>
                                        <p:cTn id="41" dur="2000"/>
                                        <p:tgtEl>
                                          <p:spTgt spid="44"/>
                                        </p:tgtEl>
                                        <p:attrNameLst>
                                          <p:attrName>ppt_w</p:attrName>
                                        </p:attrNameLst>
                                      </p:cBhvr>
                                      <p:tavLst>
                                        <p:tav tm="0">
                                          <p:val>
                                            <p:strVal val="ppt_w"/>
                                          </p:val>
                                        </p:tav>
                                        <p:tav tm="100000">
                                          <p:val>
                                            <p:fltVal val="0"/>
                                          </p:val>
                                        </p:tav>
                                      </p:tavLst>
                                    </p:anim>
                                    <p:anim calcmode="lin" valueType="num">
                                      <p:cBhvr>
                                        <p:cTn id="42" dur="2000"/>
                                        <p:tgtEl>
                                          <p:spTgt spid="44"/>
                                        </p:tgtEl>
                                        <p:attrNameLst>
                                          <p:attrName>ppt_h</p:attrName>
                                        </p:attrNameLst>
                                      </p:cBhvr>
                                      <p:tavLst>
                                        <p:tav tm="0">
                                          <p:val>
                                            <p:strVal val="ppt_h"/>
                                          </p:val>
                                        </p:tav>
                                        <p:tav tm="100000">
                                          <p:val>
                                            <p:fltVal val="0"/>
                                          </p:val>
                                        </p:tav>
                                      </p:tavLst>
                                    </p:anim>
                                    <p:animEffect transition="out" filter="fade">
                                      <p:cBhvr>
                                        <p:cTn id="43" dur="2000"/>
                                        <p:tgtEl>
                                          <p:spTgt spid="44"/>
                                        </p:tgtEl>
                                      </p:cBhvr>
                                    </p:animEffect>
                                    <p:set>
                                      <p:cBhvr>
                                        <p:cTn id="44" dur="1" fill="hold">
                                          <p:stCondLst>
                                            <p:cond delay="1999"/>
                                          </p:stCondLst>
                                        </p:cTn>
                                        <p:tgtEl>
                                          <p:spTgt spid="44"/>
                                        </p:tgtEl>
                                        <p:attrNameLst>
                                          <p:attrName>style.visibility</p:attrName>
                                        </p:attrNameLst>
                                      </p:cBhvr>
                                      <p:to>
                                        <p:strVal val="hidden"/>
                                      </p:to>
                                    </p:set>
                                  </p:childTnLst>
                                </p:cTn>
                              </p:par>
                            </p:childTnLst>
                          </p:cTn>
                        </p:par>
                        <p:par>
                          <p:cTn id="45" fill="hold" nodeType="afterGroup">
                            <p:stCondLst>
                              <p:cond delay="2000"/>
                            </p:stCondLst>
                            <p:childTnLst>
                              <p:par>
                                <p:cTn id="46" presetID="53"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2000" fill="hold"/>
                                        <p:tgtEl>
                                          <p:spTgt spid="21"/>
                                        </p:tgtEl>
                                        <p:attrNameLst>
                                          <p:attrName>ppt_w</p:attrName>
                                        </p:attrNameLst>
                                      </p:cBhvr>
                                      <p:tavLst>
                                        <p:tav tm="0">
                                          <p:val>
                                            <p:fltVal val="0"/>
                                          </p:val>
                                        </p:tav>
                                        <p:tav tm="100000">
                                          <p:val>
                                            <p:strVal val="#ppt_w"/>
                                          </p:val>
                                        </p:tav>
                                      </p:tavLst>
                                    </p:anim>
                                    <p:anim calcmode="lin" valueType="num">
                                      <p:cBhvr>
                                        <p:cTn id="49" dur="2000" fill="hold"/>
                                        <p:tgtEl>
                                          <p:spTgt spid="21"/>
                                        </p:tgtEl>
                                        <p:attrNameLst>
                                          <p:attrName>ppt_h</p:attrName>
                                        </p:attrNameLst>
                                      </p:cBhvr>
                                      <p:tavLst>
                                        <p:tav tm="0">
                                          <p:val>
                                            <p:fltVal val="0"/>
                                          </p:val>
                                        </p:tav>
                                        <p:tav tm="100000">
                                          <p:val>
                                            <p:strVal val="#ppt_h"/>
                                          </p:val>
                                        </p:tav>
                                      </p:tavLst>
                                    </p:anim>
                                    <p:animEffect transition="in" filter="fade">
                                      <p:cBhvr>
                                        <p:cTn id="50" dur="2000"/>
                                        <p:tgtEl>
                                          <p:spTgt spid="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grpId="1" nodeType="clickEffect">
                                  <p:stCondLst>
                                    <p:cond delay="0"/>
                                  </p:stCondLst>
                                  <p:childTnLst>
                                    <p:anim calcmode="lin" valueType="num">
                                      <p:cBhvr>
                                        <p:cTn id="54" dur="2000"/>
                                        <p:tgtEl>
                                          <p:spTgt spid="21"/>
                                        </p:tgtEl>
                                        <p:attrNameLst>
                                          <p:attrName>ppt_w</p:attrName>
                                        </p:attrNameLst>
                                      </p:cBhvr>
                                      <p:tavLst>
                                        <p:tav tm="0">
                                          <p:val>
                                            <p:strVal val="ppt_w"/>
                                          </p:val>
                                        </p:tav>
                                        <p:tav tm="100000">
                                          <p:val>
                                            <p:fltVal val="0"/>
                                          </p:val>
                                        </p:tav>
                                      </p:tavLst>
                                    </p:anim>
                                    <p:anim calcmode="lin" valueType="num">
                                      <p:cBhvr>
                                        <p:cTn id="55" dur="2000"/>
                                        <p:tgtEl>
                                          <p:spTgt spid="21"/>
                                        </p:tgtEl>
                                        <p:attrNameLst>
                                          <p:attrName>ppt_h</p:attrName>
                                        </p:attrNameLst>
                                      </p:cBhvr>
                                      <p:tavLst>
                                        <p:tav tm="0">
                                          <p:val>
                                            <p:strVal val="ppt_h"/>
                                          </p:val>
                                        </p:tav>
                                        <p:tav tm="100000">
                                          <p:val>
                                            <p:fltVal val="0"/>
                                          </p:val>
                                        </p:tav>
                                      </p:tavLst>
                                    </p:anim>
                                    <p:animEffect transition="out" filter="fade">
                                      <p:cBhvr>
                                        <p:cTn id="56" dur="2000"/>
                                        <p:tgtEl>
                                          <p:spTgt spid="21"/>
                                        </p:tgtEl>
                                      </p:cBhvr>
                                    </p:animEffect>
                                    <p:set>
                                      <p:cBhvr>
                                        <p:cTn id="57" dur="1" fill="hold">
                                          <p:stCondLst>
                                            <p:cond delay="1999"/>
                                          </p:stCondLst>
                                        </p:cTn>
                                        <p:tgtEl>
                                          <p:spTgt spid="21"/>
                                        </p:tgtEl>
                                        <p:attrNameLst>
                                          <p:attrName>style.visibility</p:attrName>
                                        </p:attrNameLst>
                                      </p:cBhvr>
                                      <p:to>
                                        <p:strVal val="hidden"/>
                                      </p:to>
                                    </p:set>
                                  </p:childTnLst>
                                </p:cTn>
                              </p:par>
                            </p:childTnLst>
                          </p:cTn>
                        </p:par>
                        <p:par>
                          <p:cTn id="58" fill="hold" nodeType="afterGroup">
                            <p:stCondLst>
                              <p:cond delay="2000"/>
                            </p:stCondLst>
                            <p:childTnLst>
                              <p:par>
                                <p:cTn id="59" presetID="53"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2000" fill="hold"/>
                                        <p:tgtEl>
                                          <p:spTgt spid="20"/>
                                        </p:tgtEl>
                                        <p:attrNameLst>
                                          <p:attrName>ppt_w</p:attrName>
                                        </p:attrNameLst>
                                      </p:cBhvr>
                                      <p:tavLst>
                                        <p:tav tm="0">
                                          <p:val>
                                            <p:fltVal val="0"/>
                                          </p:val>
                                        </p:tav>
                                        <p:tav tm="100000">
                                          <p:val>
                                            <p:strVal val="#ppt_w"/>
                                          </p:val>
                                        </p:tav>
                                      </p:tavLst>
                                    </p:anim>
                                    <p:anim calcmode="lin" valueType="num">
                                      <p:cBhvr>
                                        <p:cTn id="62" dur="2000" fill="hold"/>
                                        <p:tgtEl>
                                          <p:spTgt spid="20"/>
                                        </p:tgtEl>
                                        <p:attrNameLst>
                                          <p:attrName>ppt_h</p:attrName>
                                        </p:attrNameLst>
                                      </p:cBhvr>
                                      <p:tavLst>
                                        <p:tav tm="0">
                                          <p:val>
                                            <p:fltVal val="0"/>
                                          </p:val>
                                        </p:tav>
                                        <p:tav tm="100000">
                                          <p:val>
                                            <p:strVal val="#ppt_h"/>
                                          </p:val>
                                        </p:tav>
                                      </p:tavLst>
                                    </p:anim>
                                    <p:animEffect transition="in" filter="fade">
                                      <p:cBhvr>
                                        <p:cTn id="6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P spid="44" grpId="0"/>
      <p:bldP spid="44" grpId="1"/>
      <p:bldP spid="20" grpId="0"/>
      <p:bldP spid="21" grpId="0"/>
      <p:bldP spid="21"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از جمله وظایف اخلاقی رای دهندگان این است که چشم بسته رای ندهند. بدانند صرف حضور در انتخابات رافع تکلیف نمی باشد بلکه این حضور باید با کیفیت و اثرگذاری مثبت باشد به همین لحاظ تحقیق و بررسی کردن که نتیجه آن درست و خوب انتخاب کردن است مقدمه واجب شرکت در انتخابات می باشد. </a:t>
            </a: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رأی دهندگان</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3</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181350" y="1428750"/>
            <a:ext cx="196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تحقیق و بررسی </a:t>
            </a:r>
          </a:p>
        </p:txBody>
      </p:sp>
      <p:sp>
        <p:nvSpPr>
          <p:cNvPr id="44" name="Rectangle 43"/>
          <p:cNvSpPr>
            <a:spLocks noChangeArrowheads="1"/>
          </p:cNvSpPr>
          <p:nvPr/>
        </p:nvSpPr>
        <p:spPr bwMode="auto">
          <a:xfrm>
            <a:off x="428625" y="3786188"/>
            <a:ext cx="850106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قرآن کریم</a:t>
            </a:r>
            <a:endParaRPr lang="fa-IR" sz="2000">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b="1">
                <a:solidFill>
                  <a:srgbClr val="008000"/>
                </a:solidFill>
                <a:cs typeface="B Zar" panose="00000400000000000000" pitchFamily="2" charset="-78"/>
              </a:rPr>
              <a:t>واسئَلوُ اَهلَ الذِکرِ اِن کُنتُم لا تَعلَموُن</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در مسائلی که آگاهی ندارید از کسانی که اهلیت آن را دارند سوال کنید</a:t>
            </a:r>
            <a:r>
              <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a:t>
            </a:r>
            <a:endParaRPr lang="en-US" sz="2400" b="1">
              <a:solidFill>
                <a:srgbClr val="008000"/>
              </a:solidFill>
              <a:cs typeface="B Zar" panose="00000400000000000000" pitchFamily="2" charset="-78"/>
            </a:endParaRPr>
          </a:p>
        </p:txBody>
      </p:sp>
      <p:sp>
        <p:nvSpPr>
          <p:cNvPr id="9" name="Rectangle 8"/>
          <p:cNvSpPr>
            <a:spLocks noChangeArrowheads="1"/>
          </p:cNvSpPr>
          <p:nvPr/>
        </p:nvSpPr>
        <p:spPr bwMode="auto">
          <a:xfrm>
            <a:off x="428625" y="3714750"/>
            <a:ext cx="8501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حضرت امام خمینی (ره)</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از روی کمال دقت و با مشورت با مراجع عظام هر عصر و علمای بزرگ سرتاسر کشور و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متدینین و دانشمندان متعهد ... گیرد.</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2000" fill="hold"/>
                                        <p:tgtEl>
                                          <p:spTgt spid="44"/>
                                        </p:tgtEl>
                                        <p:attrNameLst>
                                          <p:attrName>ppt_w</p:attrName>
                                        </p:attrNameLst>
                                      </p:cBhvr>
                                      <p:tavLst>
                                        <p:tav tm="0">
                                          <p:val>
                                            <p:fltVal val="0"/>
                                          </p:val>
                                        </p:tav>
                                        <p:tav tm="100000">
                                          <p:val>
                                            <p:strVal val="#ppt_w"/>
                                          </p:val>
                                        </p:tav>
                                      </p:tavLst>
                                    </p:anim>
                                    <p:anim calcmode="lin" valueType="num">
                                      <p:cBhvr>
                                        <p:cTn id="43" dur="2000" fill="hold"/>
                                        <p:tgtEl>
                                          <p:spTgt spid="44"/>
                                        </p:tgtEl>
                                        <p:attrNameLst>
                                          <p:attrName>ppt_h</p:attrName>
                                        </p:attrNameLst>
                                      </p:cBhvr>
                                      <p:tavLst>
                                        <p:tav tm="0">
                                          <p:val>
                                            <p:fltVal val="0"/>
                                          </p:val>
                                        </p:tav>
                                        <p:tav tm="100000">
                                          <p:val>
                                            <p:strVal val="#ppt_h"/>
                                          </p:val>
                                        </p:tav>
                                      </p:tavLst>
                                    </p:anim>
                                    <p:animEffect transition="in" filter="fade">
                                      <p:cBhvr>
                                        <p:cTn id="44" dur="2000"/>
                                        <p:tgtEl>
                                          <p:spTgt spid="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xit" presetSubtype="0" fill="hold" grpId="1" nodeType="clickEffect">
                                  <p:stCondLst>
                                    <p:cond delay="0"/>
                                  </p:stCondLst>
                                  <p:childTnLst>
                                    <p:anim calcmode="lin" valueType="num">
                                      <p:cBhvr>
                                        <p:cTn id="48" dur="2000"/>
                                        <p:tgtEl>
                                          <p:spTgt spid="44"/>
                                        </p:tgtEl>
                                        <p:attrNameLst>
                                          <p:attrName>ppt_w</p:attrName>
                                        </p:attrNameLst>
                                      </p:cBhvr>
                                      <p:tavLst>
                                        <p:tav tm="0">
                                          <p:val>
                                            <p:strVal val="ppt_w"/>
                                          </p:val>
                                        </p:tav>
                                        <p:tav tm="100000">
                                          <p:val>
                                            <p:fltVal val="0"/>
                                          </p:val>
                                        </p:tav>
                                      </p:tavLst>
                                    </p:anim>
                                    <p:anim calcmode="lin" valueType="num">
                                      <p:cBhvr>
                                        <p:cTn id="49" dur="2000"/>
                                        <p:tgtEl>
                                          <p:spTgt spid="44"/>
                                        </p:tgtEl>
                                        <p:attrNameLst>
                                          <p:attrName>ppt_h</p:attrName>
                                        </p:attrNameLst>
                                      </p:cBhvr>
                                      <p:tavLst>
                                        <p:tav tm="0">
                                          <p:val>
                                            <p:strVal val="ppt_h"/>
                                          </p:val>
                                        </p:tav>
                                        <p:tav tm="100000">
                                          <p:val>
                                            <p:fltVal val="0"/>
                                          </p:val>
                                        </p:tav>
                                      </p:tavLst>
                                    </p:anim>
                                    <p:animEffect transition="out" filter="fade">
                                      <p:cBhvr>
                                        <p:cTn id="50" dur="2000"/>
                                        <p:tgtEl>
                                          <p:spTgt spid="44"/>
                                        </p:tgtEl>
                                      </p:cBhvr>
                                    </p:animEffect>
                                    <p:set>
                                      <p:cBhvr>
                                        <p:cTn id="51" dur="1" fill="hold">
                                          <p:stCondLst>
                                            <p:cond delay="1999"/>
                                          </p:stCondLst>
                                        </p:cTn>
                                        <p:tgtEl>
                                          <p:spTgt spid="44"/>
                                        </p:tgtEl>
                                        <p:attrNameLst>
                                          <p:attrName>style.visibility</p:attrName>
                                        </p:attrNameLst>
                                      </p:cBhvr>
                                      <p:to>
                                        <p:strVal val="hidden"/>
                                      </p:to>
                                    </p:set>
                                  </p:childTnLst>
                                </p:cTn>
                              </p:par>
                            </p:childTnLst>
                          </p:cTn>
                        </p:par>
                        <p:par>
                          <p:cTn id="52" fill="hold" nodeType="afterGroup">
                            <p:stCondLst>
                              <p:cond delay="2000"/>
                            </p:stCondLst>
                            <p:childTnLst>
                              <p:par>
                                <p:cTn id="53" presetID="53"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2000" fill="hold"/>
                                        <p:tgtEl>
                                          <p:spTgt spid="9"/>
                                        </p:tgtEl>
                                        <p:attrNameLst>
                                          <p:attrName>ppt_w</p:attrName>
                                        </p:attrNameLst>
                                      </p:cBhvr>
                                      <p:tavLst>
                                        <p:tav tm="0">
                                          <p:val>
                                            <p:fltVal val="0"/>
                                          </p:val>
                                        </p:tav>
                                        <p:tav tm="100000">
                                          <p:val>
                                            <p:strVal val="#ppt_w"/>
                                          </p:val>
                                        </p:tav>
                                      </p:tavLst>
                                    </p:anim>
                                    <p:anim calcmode="lin" valueType="num">
                                      <p:cBhvr>
                                        <p:cTn id="56" dur="2000" fill="hold"/>
                                        <p:tgtEl>
                                          <p:spTgt spid="9"/>
                                        </p:tgtEl>
                                        <p:attrNameLst>
                                          <p:attrName>ppt_h</p:attrName>
                                        </p:attrNameLst>
                                      </p:cBhvr>
                                      <p:tavLst>
                                        <p:tav tm="0">
                                          <p:val>
                                            <p:fltVal val="0"/>
                                          </p:val>
                                        </p:tav>
                                        <p:tav tm="100000">
                                          <p:val>
                                            <p:strVal val="#ppt_h"/>
                                          </p:val>
                                        </p:tav>
                                      </p:tavLst>
                                    </p:anim>
                                    <p:animEffect transition="in" filter="fade">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44" grpId="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28673" name="Rectangle 1"/>
          <p:cNvSpPr>
            <a:spLocks noChangeArrowheads="1"/>
          </p:cNvSpPr>
          <p:nvPr/>
        </p:nvSpPr>
        <p:spPr bwMode="auto">
          <a:xfrm>
            <a:off x="71438" y="200025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07950"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همانگونه که هر عمل شرعی و اخلاقی ممکن است در کنارش عوامل مخرب پیدا شده و آن را فاسد نماید در انتخابات نیز چنانکه انسان دقت نکند ممکن است افکار شیطانی و عوامل مادی از قبیل منافع شخصی یا حزبی و مانند اینها دخالت نمایند و در نتیجه نه تنها انتخابات نیکو صورت نمی گیرد بلکه اجر معنوی آن را نیز از دست داده و چه بسا بابت این رای خود مواخذه گردد. </a:t>
            </a:r>
          </a:p>
        </p:txBody>
      </p:sp>
      <p:sp>
        <p:nvSpPr>
          <p:cNvPr id="24"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رأی دهندگان</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8-Point Star 24"/>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3</a:t>
            </a:r>
          </a:p>
        </p:txBody>
      </p:sp>
      <p:sp>
        <p:nvSpPr>
          <p:cNvPr id="42" name="Left Arrow 41"/>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43" name="Rectangle 42"/>
          <p:cNvSpPr>
            <a:spLocks noChangeArrowheads="1"/>
          </p:cNvSpPr>
          <p:nvPr/>
        </p:nvSpPr>
        <p:spPr bwMode="auto">
          <a:xfrm>
            <a:off x="3914775" y="1428750"/>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انتخاب اصلح</a:t>
            </a:r>
          </a:p>
        </p:txBody>
      </p:sp>
      <p:sp>
        <p:nvSpPr>
          <p:cNvPr id="44" name="Rectangle 43"/>
          <p:cNvSpPr>
            <a:spLocks noChangeArrowheads="1"/>
          </p:cNvSpPr>
          <p:nvPr/>
        </p:nvSpPr>
        <p:spPr bwMode="auto">
          <a:xfrm>
            <a:off x="428625" y="3786188"/>
            <a:ext cx="8501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مقام معظم رهبری</a:t>
            </a:r>
            <a:endParaRPr lang="fa-IR" sz="2400" b="1">
              <a:solidFill>
                <a:srgbClr val="008000"/>
              </a:solidFill>
              <a:cs typeface="B Zar" panose="00000400000000000000" pitchFamily="2" charset="-78"/>
            </a:endParaRP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مسئله دیگری که حائز اهمیت فراوان است تلاش و دقت مردم برای شناخت نماینده اصلح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است.</a:t>
            </a:r>
            <a:endParaRPr lang="en-US" sz="2400" b="1">
              <a:solidFill>
                <a:srgbClr val="008000"/>
              </a:solidFill>
              <a:cs typeface="B Zar" panose="00000400000000000000" pitchFamily="2" charset="-78"/>
            </a:endParaRPr>
          </a:p>
        </p:txBody>
      </p:sp>
      <p:sp>
        <p:nvSpPr>
          <p:cNvPr id="9" name="Rectangle 8"/>
          <p:cNvSpPr>
            <a:spLocks noChangeArrowheads="1"/>
          </p:cNvSpPr>
          <p:nvPr/>
        </p:nvSpPr>
        <p:spPr bwMode="auto">
          <a:xfrm>
            <a:off x="428625" y="3786188"/>
            <a:ext cx="850106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000" b="1">
                <a:solidFill>
                  <a:srgbClr val="0070C0"/>
                </a:solidFill>
                <a:cs typeface="B Zar" panose="00000400000000000000" pitchFamily="2" charset="-78"/>
              </a:rPr>
              <a:t>حضرت امام خمینی (ره)</a:t>
            </a:r>
          </a:p>
          <a:p>
            <a:pPr algn="ctr" rtl="1" eaLnBrk="1" hangingPunct="1"/>
            <a:endParaRPr lang="fa-IR" sz="2400" b="1">
              <a:solidFill>
                <a:srgbClr val="008000"/>
              </a:solidFill>
              <a:cs typeface="B Zar" panose="00000400000000000000" pitchFamily="2" charset="-78"/>
            </a:endParaRP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وصیت اینجانب به ملت در حال و آتیه آن است که با اراده مصمم خود و تعهد خود به احکام</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 اسلام و مصالح کشور در هر دوره انتخابات وکلای دارای تعهد به اسلام و جمهوری اسلامی که غالبا بین متوسلین جامعه و محرومین می باشند و غیر منحرف از صراط مستقیم به سوی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غرب یا شرق و بدون گرایش به مکتب های انحرافی و اشخاص تحصیل کرده و مطلع بر </a:t>
            </a:r>
          </a:p>
          <a:p>
            <a:pPr algn="ctr" rtl="1" eaLnBrk="1" hangingPunct="1"/>
            <a:r>
              <a:rPr lang="fa-IR" sz="2400">
                <a:solidFill>
                  <a:srgbClr val="002060"/>
                </a:solidFill>
                <a:latin typeface="Times New Roman" panose="02020603050405020304" pitchFamily="18" charset="0"/>
                <a:ea typeface="Times New Roman" panose="02020603050405020304" pitchFamily="18" charset="0"/>
                <a:cs typeface="B Zar" panose="00000400000000000000" pitchFamily="2" charset="-78"/>
              </a:rPr>
              <a:t>مسائل روز و سیاستهای اسلامی به مجلس بفرستید.</a:t>
            </a:r>
            <a:endParaRPr lang="en-US" sz="2400">
              <a:solidFill>
                <a:srgbClr val="002060"/>
              </a:solidFill>
              <a:latin typeface="Times New Roman" panose="02020603050405020304" pitchFamily="18" charset="0"/>
              <a:ea typeface="Times New Roman" panose="02020603050405020304" pitchFamily="18" charset="0"/>
              <a:cs typeface="B Zar"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400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000" fill="hold"/>
                                        <p:tgtEl>
                                          <p:spTgt spid="25"/>
                                        </p:tgtEl>
                                        <p:attrNameLst>
                                          <p:attrName>ppt_w</p:attrName>
                                        </p:attrNameLst>
                                      </p:cBhvr>
                                      <p:tavLst>
                                        <p:tav tm="0">
                                          <p:val>
                                            <p:fltVal val="0"/>
                                          </p:val>
                                        </p:tav>
                                        <p:tav tm="100000">
                                          <p:val>
                                            <p:strVal val="#ppt_w"/>
                                          </p:val>
                                        </p:tav>
                                      </p:tavLst>
                                    </p:anim>
                                    <p:anim calcmode="lin" valueType="num">
                                      <p:cBhvr>
                                        <p:cTn id="14" dur="2000" fill="hold"/>
                                        <p:tgtEl>
                                          <p:spTgt spid="25"/>
                                        </p:tgtEl>
                                        <p:attrNameLst>
                                          <p:attrName>ppt_h</p:attrName>
                                        </p:attrNameLst>
                                      </p:cBhvr>
                                      <p:tavLst>
                                        <p:tav tm="0">
                                          <p:val>
                                            <p:fltVal val="0"/>
                                          </p:val>
                                        </p:tav>
                                        <p:tav tm="100000">
                                          <p:val>
                                            <p:strVal val="#ppt_h"/>
                                          </p:val>
                                        </p:tav>
                                      </p:tavLst>
                                    </p:anim>
                                    <p:animEffect transition="in" filter="fade">
                                      <p:cBhvr>
                                        <p:cTn id="15" dur="2000"/>
                                        <p:tgtEl>
                                          <p:spTgt spid="25"/>
                                        </p:tgtEl>
                                      </p:cBhvr>
                                    </p:animEffect>
                                  </p:childTnLst>
                                </p:cTn>
                              </p:par>
                            </p:childTnLst>
                          </p:cTn>
                        </p:par>
                        <p:par>
                          <p:cTn id="16" fill="hold" nodeType="afterGroup">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000" fill="hold"/>
                                        <p:tgtEl>
                                          <p:spTgt spid="24"/>
                                        </p:tgtEl>
                                        <p:attrNameLst>
                                          <p:attrName>ppt_w</p:attrName>
                                        </p:attrNameLst>
                                      </p:cBhvr>
                                      <p:tavLst>
                                        <p:tav tm="0">
                                          <p:val>
                                            <p:fltVal val="0"/>
                                          </p:val>
                                        </p:tav>
                                        <p:tav tm="100000">
                                          <p:val>
                                            <p:strVal val="#ppt_w"/>
                                          </p:val>
                                        </p:tav>
                                      </p:tavLst>
                                    </p:anim>
                                    <p:anim calcmode="lin" valueType="num">
                                      <p:cBhvr>
                                        <p:cTn id="20" dur="2000" fill="hold"/>
                                        <p:tgtEl>
                                          <p:spTgt spid="24"/>
                                        </p:tgtEl>
                                        <p:attrNameLst>
                                          <p:attrName>ppt_h</p:attrName>
                                        </p:attrNameLst>
                                      </p:cBhvr>
                                      <p:tavLst>
                                        <p:tav tm="0">
                                          <p:val>
                                            <p:fltVal val="0"/>
                                          </p:val>
                                        </p:tav>
                                        <p:tav tm="100000">
                                          <p:val>
                                            <p:strVal val="#ppt_h"/>
                                          </p:val>
                                        </p:tav>
                                      </p:tavLst>
                                    </p:anim>
                                    <p:animEffect transition="in" filter="fade">
                                      <p:cBhvr>
                                        <p:cTn id="21" dur="2000"/>
                                        <p:tgtEl>
                                          <p:spTgt spid="24"/>
                                        </p:tgtEl>
                                      </p:cBhvr>
                                    </p:animEffect>
                                  </p:childTnLst>
                                </p:cTn>
                              </p:par>
                            </p:childTnLst>
                          </p:cTn>
                        </p:par>
                        <p:par>
                          <p:cTn id="22" fill="hold" nodeType="afterGroup">
                            <p:stCondLst>
                              <p:cond delay="8000"/>
                            </p:stCondLst>
                            <p:childTnLst>
                              <p:par>
                                <p:cTn id="23" presetID="22" presetClass="entr" presetSubtype="2"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childTnLst>
                          </p:cTn>
                        </p:par>
                        <p:par>
                          <p:cTn id="26" fill="hold" nodeType="afterGroup">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000" fill="hold"/>
                                        <p:tgtEl>
                                          <p:spTgt spid="43"/>
                                        </p:tgtEl>
                                        <p:attrNameLst>
                                          <p:attrName>ppt_w</p:attrName>
                                        </p:attrNameLst>
                                      </p:cBhvr>
                                      <p:tavLst>
                                        <p:tav tm="0">
                                          <p:val>
                                            <p:fltVal val="0"/>
                                          </p:val>
                                        </p:tav>
                                        <p:tav tm="100000">
                                          <p:val>
                                            <p:strVal val="#ppt_w"/>
                                          </p:val>
                                        </p:tav>
                                      </p:tavLst>
                                    </p:anim>
                                    <p:anim calcmode="lin" valueType="num">
                                      <p:cBhvr>
                                        <p:cTn id="30" dur="2000" fill="hold"/>
                                        <p:tgtEl>
                                          <p:spTgt spid="43"/>
                                        </p:tgtEl>
                                        <p:attrNameLst>
                                          <p:attrName>ppt_h</p:attrName>
                                        </p:attrNameLst>
                                      </p:cBhvr>
                                      <p:tavLst>
                                        <p:tav tm="0">
                                          <p:val>
                                            <p:fltVal val="0"/>
                                          </p:val>
                                        </p:tav>
                                        <p:tav tm="100000">
                                          <p:val>
                                            <p:strVal val="#ppt_h"/>
                                          </p:val>
                                        </p:tav>
                                      </p:tavLst>
                                    </p:anim>
                                    <p:animEffect transition="in" filter="fade">
                                      <p:cBhvr>
                                        <p:cTn id="31" dur="2000"/>
                                        <p:tgtEl>
                                          <p:spTgt spid="43"/>
                                        </p:tgtEl>
                                      </p:cBhvr>
                                    </p:animEffect>
                                  </p:childTnLst>
                                </p:cTn>
                              </p:par>
                            </p:childTnLst>
                          </p:cTn>
                        </p:par>
                        <p:par>
                          <p:cTn id="32" fill="hold" nodeType="afterGroup">
                            <p:stCondLst>
                              <p:cond delay="12000"/>
                            </p:stCondLst>
                            <p:childTnLst>
                              <p:par>
                                <p:cTn id="33" presetID="53" presetClass="entr" presetSubtype="0" fill="hold" grpId="0" nodeType="afterEffect">
                                  <p:stCondLst>
                                    <p:cond delay="0"/>
                                  </p:stCondLst>
                                  <p:childTnLst>
                                    <p:set>
                                      <p:cBhvr>
                                        <p:cTn id="34" dur="1" fill="hold">
                                          <p:stCondLst>
                                            <p:cond delay="0"/>
                                          </p:stCondLst>
                                        </p:cTn>
                                        <p:tgtEl>
                                          <p:spTgt spid="28673"/>
                                        </p:tgtEl>
                                        <p:attrNameLst>
                                          <p:attrName>style.visibility</p:attrName>
                                        </p:attrNameLst>
                                      </p:cBhvr>
                                      <p:to>
                                        <p:strVal val="visible"/>
                                      </p:to>
                                    </p:set>
                                    <p:anim calcmode="lin" valueType="num">
                                      <p:cBhvr>
                                        <p:cTn id="35" dur="2000" fill="hold"/>
                                        <p:tgtEl>
                                          <p:spTgt spid="28673"/>
                                        </p:tgtEl>
                                        <p:attrNameLst>
                                          <p:attrName>ppt_w</p:attrName>
                                        </p:attrNameLst>
                                      </p:cBhvr>
                                      <p:tavLst>
                                        <p:tav tm="0">
                                          <p:val>
                                            <p:fltVal val="0"/>
                                          </p:val>
                                        </p:tav>
                                        <p:tav tm="100000">
                                          <p:val>
                                            <p:strVal val="#ppt_w"/>
                                          </p:val>
                                        </p:tav>
                                      </p:tavLst>
                                    </p:anim>
                                    <p:anim calcmode="lin" valueType="num">
                                      <p:cBhvr>
                                        <p:cTn id="36" dur="2000" fill="hold"/>
                                        <p:tgtEl>
                                          <p:spTgt spid="28673"/>
                                        </p:tgtEl>
                                        <p:attrNameLst>
                                          <p:attrName>ppt_h</p:attrName>
                                        </p:attrNameLst>
                                      </p:cBhvr>
                                      <p:tavLst>
                                        <p:tav tm="0">
                                          <p:val>
                                            <p:fltVal val="0"/>
                                          </p:val>
                                        </p:tav>
                                        <p:tav tm="100000">
                                          <p:val>
                                            <p:strVal val="#ppt_h"/>
                                          </p:val>
                                        </p:tav>
                                      </p:tavLst>
                                    </p:anim>
                                    <p:animEffect transition="in" filter="fade">
                                      <p:cBhvr>
                                        <p:cTn id="37" dur="2000"/>
                                        <p:tgtEl>
                                          <p:spTgt spid="28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000" fill="hold"/>
                                        <p:tgtEl>
                                          <p:spTgt spid="9"/>
                                        </p:tgtEl>
                                        <p:attrNameLst>
                                          <p:attrName>ppt_w</p:attrName>
                                        </p:attrNameLst>
                                      </p:cBhvr>
                                      <p:tavLst>
                                        <p:tav tm="0">
                                          <p:val>
                                            <p:fltVal val="0"/>
                                          </p:val>
                                        </p:tav>
                                        <p:tav tm="100000">
                                          <p:val>
                                            <p:strVal val="#ppt_w"/>
                                          </p:val>
                                        </p:tav>
                                      </p:tavLst>
                                    </p:anim>
                                    <p:anim calcmode="lin" valueType="num">
                                      <p:cBhvr>
                                        <p:cTn id="43" dur="2000" fill="hold"/>
                                        <p:tgtEl>
                                          <p:spTgt spid="9"/>
                                        </p:tgtEl>
                                        <p:attrNameLst>
                                          <p:attrName>ppt_h</p:attrName>
                                        </p:attrNameLst>
                                      </p:cBhvr>
                                      <p:tavLst>
                                        <p:tav tm="0">
                                          <p:val>
                                            <p:fltVal val="0"/>
                                          </p:val>
                                        </p:tav>
                                        <p:tav tm="100000">
                                          <p:val>
                                            <p:strVal val="#ppt_h"/>
                                          </p:val>
                                        </p:tav>
                                      </p:tavLst>
                                    </p:anim>
                                    <p:animEffect transition="in" filter="fade">
                                      <p:cBhvr>
                                        <p:cTn id="44" dur="20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xit" presetSubtype="0" fill="hold" grpId="1" nodeType="clickEffect">
                                  <p:stCondLst>
                                    <p:cond delay="0"/>
                                  </p:stCondLst>
                                  <p:childTnLst>
                                    <p:anim calcmode="lin" valueType="num">
                                      <p:cBhvr>
                                        <p:cTn id="48" dur="2000"/>
                                        <p:tgtEl>
                                          <p:spTgt spid="9"/>
                                        </p:tgtEl>
                                        <p:attrNameLst>
                                          <p:attrName>ppt_w</p:attrName>
                                        </p:attrNameLst>
                                      </p:cBhvr>
                                      <p:tavLst>
                                        <p:tav tm="0">
                                          <p:val>
                                            <p:strVal val="ppt_w"/>
                                          </p:val>
                                        </p:tav>
                                        <p:tav tm="100000">
                                          <p:val>
                                            <p:fltVal val="0"/>
                                          </p:val>
                                        </p:tav>
                                      </p:tavLst>
                                    </p:anim>
                                    <p:anim calcmode="lin" valueType="num">
                                      <p:cBhvr>
                                        <p:cTn id="49" dur="2000"/>
                                        <p:tgtEl>
                                          <p:spTgt spid="9"/>
                                        </p:tgtEl>
                                        <p:attrNameLst>
                                          <p:attrName>ppt_h</p:attrName>
                                        </p:attrNameLst>
                                      </p:cBhvr>
                                      <p:tavLst>
                                        <p:tav tm="0">
                                          <p:val>
                                            <p:strVal val="ppt_h"/>
                                          </p:val>
                                        </p:tav>
                                        <p:tav tm="100000">
                                          <p:val>
                                            <p:fltVal val="0"/>
                                          </p:val>
                                        </p:tav>
                                      </p:tavLst>
                                    </p:anim>
                                    <p:animEffect transition="out" filter="fade">
                                      <p:cBhvr>
                                        <p:cTn id="50" dur="2000"/>
                                        <p:tgtEl>
                                          <p:spTgt spid="9"/>
                                        </p:tgtEl>
                                      </p:cBhvr>
                                    </p:animEffect>
                                    <p:set>
                                      <p:cBhvr>
                                        <p:cTn id="51" dur="1" fill="hold">
                                          <p:stCondLst>
                                            <p:cond delay="1999"/>
                                          </p:stCondLst>
                                        </p:cTn>
                                        <p:tgtEl>
                                          <p:spTgt spid="9"/>
                                        </p:tgtEl>
                                        <p:attrNameLst>
                                          <p:attrName>style.visibility</p:attrName>
                                        </p:attrNameLst>
                                      </p:cBhvr>
                                      <p:to>
                                        <p:strVal val="hidden"/>
                                      </p:to>
                                    </p:set>
                                  </p:childTnLst>
                                </p:cTn>
                              </p:par>
                            </p:childTnLst>
                          </p:cTn>
                        </p:par>
                        <p:par>
                          <p:cTn id="52" fill="hold" nodeType="afterGroup">
                            <p:stCondLst>
                              <p:cond delay="2000"/>
                            </p:stCondLst>
                            <p:childTnLst>
                              <p:par>
                                <p:cTn id="53" presetID="53"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2000" fill="hold"/>
                                        <p:tgtEl>
                                          <p:spTgt spid="44"/>
                                        </p:tgtEl>
                                        <p:attrNameLst>
                                          <p:attrName>ppt_w</p:attrName>
                                        </p:attrNameLst>
                                      </p:cBhvr>
                                      <p:tavLst>
                                        <p:tav tm="0">
                                          <p:val>
                                            <p:fltVal val="0"/>
                                          </p:val>
                                        </p:tav>
                                        <p:tav tm="100000">
                                          <p:val>
                                            <p:strVal val="#ppt_w"/>
                                          </p:val>
                                        </p:tav>
                                      </p:tavLst>
                                    </p:anim>
                                    <p:anim calcmode="lin" valueType="num">
                                      <p:cBhvr>
                                        <p:cTn id="56" dur="2000" fill="hold"/>
                                        <p:tgtEl>
                                          <p:spTgt spid="44"/>
                                        </p:tgtEl>
                                        <p:attrNameLst>
                                          <p:attrName>ppt_h</p:attrName>
                                        </p:attrNameLst>
                                      </p:cBhvr>
                                      <p:tavLst>
                                        <p:tav tm="0">
                                          <p:val>
                                            <p:fltVal val="0"/>
                                          </p:val>
                                        </p:tav>
                                        <p:tav tm="100000">
                                          <p:val>
                                            <p:strVal val="#ppt_h"/>
                                          </p:val>
                                        </p:tav>
                                      </p:tavLst>
                                    </p:anim>
                                    <p:animEffect transition="in" filter="fade">
                                      <p:cBhvr>
                                        <p:cTn id="5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4" grpId="0"/>
      <p:bldP spid="43" grpId="0"/>
      <p:bldP spid="44" grpId="0"/>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11" name="Rectangle 10"/>
          <p:cNvSpPr>
            <a:spLocks noChangeArrowheads="1"/>
          </p:cNvSpPr>
          <p:nvPr/>
        </p:nvSpPr>
        <p:spPr bwMode="auto">
          <a:xfrm>
            <a:off x="6954838" y="3313113"/>
            <a:ext cx="142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b="1">
                <a:solidFill>
                  <a:srgbClr val="002060"/>
                </a:solidFill>
                <a:cs typeface="B Zar" panose="00000400000000000000" pitchFamily="2" charset="-78"/>
              </a:rPr>
              <a:t>نامزد اصلح </a:t>
            </a:r>
          </a:p>
          <a:p>
            <a:pPr algn="ctr" rtl="1" eaLnBrk="1" hangingPunct="1"/>
            <a:r>
              <a:rPr lang="fa-IR" sz="2400" b="1">
                <a:solidFill>
                  <a:srgbClr val="002060"/>
                </a:solidFill>
                <a:cs typeface="B Zar" panose="00000400000000000000" pitchFamily="2" charset="-78"/>
              </a:rPr>
              <a:t>کیست؟ </a:t>
            </a:r>
          </a:p>
        </p:txBody>
      </p:sp>
      <p:sp>
        <p:nvSpPr>
          <p:cNvPr id="12" name="Left Arrow 11"/>
          <p:cNvSpPr/>
          <p:nvPr/>
        </p:nvSpPr>
        <p:spPr>
          <a:xfrm>
            <a:off x="6000760" y="3357562"/>
            <a:ext cx="785818" cy="71438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30" name="Rounded Rectangle 29"/>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به معنی واقعی کلمه </a:t>
            </a:r>
          </a:p>
          <a:p>
            <a:pPr algn="ctr" rtl="1" eaLnBrk="1" fontAlgn="auto" latinLnBrk="1" hangingPunct="1">
              <a:spcBef>
                <a:spcPts val="0"/>
              </a:spcBef>
              <a:spcAft>
                <a:spcPts val="0"/>
              </a:spcAft>
              <a:defRPr/>
            </a:pPr>
            <a:r>
              <a:rPr lang="fa-IR" sz="3600" b="1" dirty="0">
                <a:solidFill>
                  <a:srgbClr val="002060"/>
                </a:solidFill>
                <a:cs typeface="B Zar" pitchFamily="2" charset="-78"/>
              </a:rPr>
              <a:t>متدین و مقید به احکام اسلامی باشد. </a:t>
            </a:r>
          </a:p>
        </p:txBody>
      </p:sp>
      <p:sp>
        <p:nvSpPr>
          <p:cNvPr id="31"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رأی دهندگان</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2" name="8-Point Star 31"/>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3</a:t>
            </a:r>
          </a:p>
        </p:txBody>
      </p:sp>
      <p:sp>
        <p:nvSpPr>
          <p:cNvPr id="33" name="Left Arrow 32"/>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34" name="Rectangle 33"/>
          <p:cNvSpPr>
            <a:spLocks noChangeArrowheads="1"/>
          </p:cNvSpPr>
          <p:nvPr/>
        </p:nvSpPr>
        <p:spPr bwMode="auto">
          <a:xfrm>
            <a:off x="3914775" y="1428750"/>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انتخاب اصلح</a:t>
            </a:r>
          </a:p>
        </p:txBody>
      </p:sp>
      <p:sp>
        <p:nvSpPr>
          <p:cNvPr id="35" name="Rounded Rectangle 34"/>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ولایی بوده و در جهت اجرای منویات رهبری کوشا باشد. </a:t>
            </a:r>
          </a:p>
        </p:txBody>
      </p:sp>
      <p:sp>
        <p:nvSpPr>
          <p:cNvPr id="36" name="Rounded Rectangle 35"/>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از بینش و بصیرت </a:t>
            </a:r>
          </a:p>
          <a:p>
            <a:pPr algn="ctr" rtl="1" eaLnBrk="1" fontAlgn="auto" latinLnBrk="1" hangingPunct="1">
              <a:spcBef>
                <a:spcPts val="0"/>
              </a:spcBef>
              <a:spcAft>
                <a:spcPts val="0"/>
              </a:spcAft>
              <a:defRPr/>
            </a:pPr>
            <a:r>
              <a:rPr lang="fa-IR" sz="3600" b="1" dirty="0">
                <a:solidFill>
                  <a:srgbClr val="002060"/>
                </a:solidFill>
                <a:cs typeface="B Zar" pitchFamily="2" charset="-78"/>
              </a:rPr>
              <a:t>برخوردار باشد. </a:t>
            </a:r>
          </a:p>
        </p:txBody>
      </p:sp>
      <p:sp>
        <p:nvSpPr>
          <p:cNvPr id="37" name="Rounded Rectangle 36"/>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دشمن‌شناس باشد. </a:t>
            </a:r>
          </a:p>
        </p:txBody>
      </p:sp>
      <p:sp>
        <p:nvSpPr>
          <p:cNvPr id="38" name="Rounded Rectangle 37"/>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اهل جهاد و ایثار بوده و از خودگذشتگی </a:t>
            </a:r>
          </a:p>
          <a:p>
            <a:pPr algn="ctr" rtl="1" eaLnBrk="1" fontAlgn="auto" latinLnBrk="1" hangingPunct="1">
              <a:spcBef>
                <a:spcPts val="0"/>
              </a:spcBef>
              <a:spcAft>
                <a:spcPts val="0"/>
              </a:spcAft>
              <a:defRPr/>
            </a:pPr>
            <a:r>
              <a:rPr lang="fa-IR" sz="3600" b="1" dirty="0">
                <a:solidFill>
                  <a:srgbClr val="002060"/>
                </a:solidFill>
                <a:cs typeface="B Zar" pitchFamily="2" charset="-78"/>
              </a:rPr>
              <a:t>داشته باشد. </a:t>
            </a:r>
          </a:p>
        </p:txBody>
      </p:sp>
      <p:sp>
        <p:nvSpPr>
          <p:cNvPr id="39" name="Rounded Rectangle 38"/>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دارای امتیازی از </a:t>
            </a:r>
          </a:p>
          <a:p>
            <a:pPr algn="ctr" rtl="1" eaLnBrk="1" fontAlgn="auto" latinLnBrk="1" hangingPunct="1">
              <a:spcBef>
                <a:spcPts val="0"/>
              </a:spcBef>
              <a:spcAft>
                <a:spcPts val="0"/>
              </a:spcAft>
              <a:defRPr/>
            </a:pPr>
            <a:r>
              <a:rPr lang="fa-IR" sz="3600" b="1" dirty="0">
                <a:solidFill>
                  <a:srgbClr val="002060"/>
                </a:solidFill>
                <a:cs typeface="B Zar" pitchFamily="2" charset="-78"/>
              </a:rPr>
              <a:t>ارزشهای انقلاب باشد. </a:t>
            </a:r>
          </a:p>
        </p:txBody>
      </p:sp>
      <p:sp>
        <p:nvSpPr>
          <p:cNvPr id="40" name="Rounded Rectangle 39"/>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در برخورد با مفاسد</a:t>
            </a:r>
          </a:p>
          <a:p>
            <a:pPr algn="ctr" rtl="1" eaLnBrk="1" fontAlgn="auto" latinLnBrk="1" hangingPunct="1">
              <a:spcBef>
                <a:spcPts val="0"/>
              </a:spcBef>
              <a:spcAft>
                <a:spcPts val="0"/>
              </a:spcAft>
              <a:defRPr/>
            </a:pPr>
            <a:r>
              <a:rPr lang="fa-IR" sz="3600" b="1" dirty="0">
                <a:solidFill>
                  <a:srgbClr val="002060"/>
                </a:solidFill>
                <a:cs typeface="B Zar" pitchFamily="2" charset="-78"/>
              </a:rPr>
              <a:t> مقاوم باشد. </a:t>
            </a:r>
          </a:p>
        </p:txBody>
      </p:sp>
      <p:sp>
        <p:nvSpPr>
          <p:cNvPr id="41" name="Rounded Rectangle 40"/>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اهل سازش کاری و </a:t>
            </a:r>
          </a:p>
          <a:p>
            <a:pPr algn="ctr" rtl="1" eaLnBrk="1" fontAlgn="auto" latinLnBrk="1" hangingPunct="1">
              <a:spcBef>
                <a:spcPts val="0"/>
              </a:spcBef>
              <a:spcAft>
                <a:spcPts val="0"/>
              </a:spcAft>
              <a:defRPr/>
            </a:pPr>
            <a:r>
              <a:rPr lang="fa-IR" sz="3600" b="1" dirty="0">
                <a:solidFill>
                  <a:srgbClr val="002060"/>
                </a:solidFill>
                <a:cs typeface="B Zar" pitchFamily="2" charset="-78"/>
              </a:rPr>
              <a:t>کوتاه آمدن در مقابل </a:t>
            </a:r>
          </a:p>
          <a:p>
            <a:pPr algn="ctr" rtl="1" eaLnBrk="1" fontAlgn="auto" latinLnBrk="1" hangingPunct="1">
              <a:spcBef>
                <a:spcPts val="0"/>
              </a:spcBef>
              <a:spcAft>
                <a:spcPts val="0"/>
              </a:spcAft>
              <a:defRPr/>
            </a:pPr>
            <a:r>
              <a:rPr lang="fa-IR" sz="3600" b="1" dirty="0">
                <a:solidFill>
                  <a:srgbClr val="002060"/>
                </a:solidFill>
                <a:cs typeface="B Zar" pitchFamily="2" charset="-78"/>
              </a:rPr>
              <a:t>زیاده خواهان نباشد. </a:t>
            </a:r>
          </a:p>
        </p:txBody>
      </p:sp>
      <p:sp>
        <p:nvSpPr>
          <p:cNvPr id="45" name="Rounded Rectangle 44"/>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استکبارستیز باشد. </a:t>
            </a:r>
          </a:p>
        </p:txBody>
      </p:sp>
      <p:sp>
        <p:nvSpPr>
          <p:cNvPr id="46" name="Rounded Rectangle 45"/>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ساده زیست بوده و از تشریفات و تجملات </a:t>
            </a:r>
          </a:p>
          <a:p>
            <a:pPr algn="ctr" rtl="1" eaLnBrk="1" fontAlgn="auto" latinLnBrk="1" hangingPunct="1">
              <a:spcBef>
                <a:spcPts val="0"/>
              </a:spcBef>
              <a:spcAft>
                <a:spcPts val="0"/>
              </a:spcAft>
              <a:defRPr/>
            </a:pPr>
            <a:r>
              <a:rPr lang="fa-IR" sz="3600" b="1" dirty="0">
                <a:solidFill>
                  <a:srgbClr val="002060"/>
                </a:solidFill>
                <a:cs typeface="B Zar" pitchFamily="2" charset="-78"/>
              </a:rPr>
              <a:t>دوری گزیند. </a:t>
            </a:r>
          </a:p>
        </p:txBody>
      </p:sp>
      <p:sp>
        <p:nvSpPr>
          <p:cNvPr id="47" name="Rounded Rectangle 46"/>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پیگیر و خستگی ناپذیر</a:t>
            </a:r>
          </a:p>
          <a:p>
            <a:pPr algn="ctr" rtl="1" eaLnBrk="1" fontAlgn="auto" latinLnBrk="1" hangingPunct="1">
              <a:spcBef>
                <a:spcPts val="0"/>
              </a:spcBef>
              <a:spcAft>
                <a:spcPts val="0"/>
              </a:spcAft>
              <a:defRPr/>
            </a:pPr>
            <a:r>
              <a:rPr lang="fa-IR" sz="3600" b="1" dirty="0">
                <a:solidFill>
                  <a:srgbClr val="002060"/>
                </a:solidFill>
                <a:cs typeface="B Zar" pitchFamily="2" charset="-78"/>
              </a:rPr>
              <a:t> باشد. </a:t>
            </a:r>
          </a:p>
        </p:txBody>
      </p:sp>
      <p:sp>
        <p:nvSpPr>
          <p:cNvPr id="48" name="Rounded Rectangle 47"/>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موقعیت‌شناس، حساس، به روز و حتی به لحظه </a:t>
            </a:r>
          </a:p>
          <a:p>
            <a:pPr algn="ctr" rtl="1" eaLnBrk="1" fontAlgn="auto" latinLnBrk="1" hangingPunct="1">
              <a:spcBef>
                <a:spcPts val="0"/>
              </a:spcBef>
              <a:spcAft>
                <a:spcPts val="0"/>
              </a:spcAft>
              <a:defRPr/>
            </a:pPr>
            <a:r>
              <a:rPr lang="fa-IR" sz="3600" b="1" dirty="0">
                <a:solidFill>
                  <a:srgbClr val="002060"/>
                </a:solidFill>
                <a:cs typeface="B Zar" pitchFamily="2" charset="-78"/>
              </a:rPr>
              <a:t>باشد. </a:t>
            </a:r>
          </a:p>
        </p:txBody>
      </p:sp>
      <p:sp>
        <p:nvSpPr>
          <p:cNvPr id="49" name="Rounded Rectangle 48"/>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دوراندیش، ژرف‌اندیش و جامع نگر باشد. </a:t>
            </a:r>
          </a:p>
        </p:txBody>
      </p:sp>
      <p:sp>
        <p:nvSpPr>
          <p:cNvPr id="50" name="Rounded Rectangle 49"/>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اقتضاء زمان و مکان را در نظر گیرد. </a:t>
            </a:r>
          </a:p>
        </p:txBody>
      </p:sp>
      <p:sp>
        <p:nvSpPr>
          <p:cNvPr id="51" name="Rounded Rectangle 50"/>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از گرایش‌های شرقی و غربی و لیبرالی و مانند آنها بدور باشد. </a:t>
            </a:r>
          </a:p>
        </p:txBody>
      </p:sp>
      <p:sp>
        <p:nvSpPr>
          <p:cNvPr id="52" name="Rounded Rectangle 51"/>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600" b="1" dirty="0">
                <a:solidFill>
                  <a:srgbClr val="002060"/>
                </a:solidFill>
                <a:cs typeface="B Zar" pitchFamily="2" charset="-78"/>
              </a:rPr>
              <a:t>در امور مادی و دنیوی چشم پاک و دل سیر</a:t>
            </a:r>
          </a:p>
          <a:p>
            <a:pPr algn="ctr" rtl="1" eaLnBrk="1" fontAlgn="auto" latinLnBrk="1" hangingPunct="1">
              <a:spcBef>
                <a:spcPts val="0"/>
              </a:spcBef>
              <a:spcAft>
                <a:spcPts val="0"/>
              </a:spcAft>
              <a:defRPr/>
            </a:pPr>
            <a:r>
              <a:rPr lang="fa-IR" sz="3600" b="1" dirty="0">
                <a:solidFill>
                  <a:srgbClr val="002060"/>
                </a:solidFill>
                <a:cs typeface="B Zar" pitchFamily="2" charset="-78"/>
              </a:rPr>
              <a:t> باشد. </a:t>
            </a:r>
          </a:p>
        </p:txBody>
      </p:sp>
      <p:sp>
        <p:nvSpPr>
          <p:cNvPr id="53" name="Rounded Rectangle 52"/>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صاحب‌منصبان و </a:t>
            </a:r>
          </a:p>
          <a:p>
            <a:pPr algn="ctr" rtl="1" eaLnBrk="1" fontAlgn="auto" latinLnBrk="1" hangingPunct="1">
              <a:spcBef>
                <a:spcPts val="0"/>
              </a:spcBef>
              <a:spcAft>
                <a:spcPts val="0"/>
              </a:spcAft>
              <a:defRPr/>
            </a:pPr>
            <a:r>
              <a:rPr lang="fa-IR" sz="3200" b="1" dirty="0">
                <a:solidFill>
                  <a:srgbClr val="002060"/>
                </a:solidFill>
                <a:cs typeface="B Zar" pitchFamily="2" charset="-78"/>
              </a:rPr>
              <a:t>سرمایه‌داران در نزد او </a:t>
            </a:r>
          </a:p>
          <a:p>
            <a:pPr algn="ctr" rtl="1" eaLnBrk="1" fontAlgn="auto" latinLnBrk="1" hangingPunct="1">
              <a:spcBef>
                <a:spcPts val="0"/>
              </a:spcBef>
              <a:spcAft>
                <a:spcPts val="0"/>
              </a:spcAft>
              <a:defRPr/>
            </a:pPr>
            <a:r>
              <a:rPr lang="fa-IR" sz="3200" b="1" dirty="0">
                <a:solidFill>
                  <a:srgbClr val="002060"/>
                </a:solidFill>
                <a:cs typeface="B Zar" pitchFamily="2" charset="-78"/>
              </a:rPr>
              <a:t>جایگاه ویژه‌ای نداشته </a:t>
            </a:r>
          </a:p>
          <a:p>
            <a:pPr algn="ctr" rtl="1" eaLnBrk="1" fontAlgn="auto" latinLnBrk="1" hangingPunct="1">
              <a:spcBef>
                <a:spcPts val="0"/>
              </a:spcBef>
              <a:spcAft>
                <a:spcPts val="0"/>
              </a:spcAft>
              <a:defRPr/>
            </a:pPr>
            <a:r>
              <a:rPr lang="fa-IR" sz="3200" b="1" dirty="0">
                <a:solidFill>
                  <a:srgbClr val="002060"/>
                </a:solidFill>
                <a:cs typeface="B Zar" pitchFamily="2" charset="-78"/>
              </a:rPr>
              <a:t>باشند. </a:t>
            </a:r>
          </a:p>
        </p:txBody>
      </p:sp>
      <p:sp>
        <p:nvSpPr>
          <p:cNvPr id="54" name="Rounded Rectangle 53"/>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برای مردم اهلیت قائل</a:t>
            </a:r>
          </a:p>
          <a:p>
            <a:pPr algn="ctr" rtl="1" eaLnBrk="1" fontAlgn="auto" latinLnBrk="1" hangingPunct="1">
              <a:spcBef>
                <a:spcPts val="0"/>
              </a:spcBef>
              <a:spcAft>
                <a:spcPts val="0"/>
              </a:spcAft>
              <a:defRPr/>
            </a:pPr>
            <a:r>
              <a:rPr lang="fa-IR" sz="3200" b="1" dirty="0">
                <a:solidFill>
                  <a:srgbClr val="002060"/>
                </a:solidFill>
                <a:cs typeface="B Zar" pitchFamily="2" charset="-78"/>
              </a:rPr>
              <a:t> باشد. </a:t>
            </a:r>
          </a:p>
        </p:txBody>
      </p:sp>
      <p:sp>
        <p:nvSpPr>
          <p:cNvPr id="55" name="Rounded Rectangle 54"/>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از جمود، ارتجاع و تحجر به دور باشد. </a:t>
            </a:r>
          </a:p>
        </p:txBody>
      </p:sp>
      <p:sp>
        <p:nvSpPr>
          <p:cNvPr id="56" name="Rounded Rectangle 55"/>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از زندگی اشرافی و روحیه استکباری متنفر باشد. </a:t>
            </a:r>
          </a:p>
        </p:txBody>
      </p:sp>
      <p:sp>
        <p:nvSpPr>
          <p:cNvPr id="57" name="Rounded Rectangle 56"/>
          <p:cNvSpPr/>
          <p:nvPr/>
        </p:nvSpPr>
        <p:spPr>
          <a:xfrm>
            <a:off x="1357290" y="2786058"/>
            <a:ext cx="4143404" cy="1857388"/>
          </a:xfrm>
          <a:prstGeom prst="roundRect">
            <a:avLst/>
          </a:prstGeom>
          <a:solidFill>
            <a:srgbClr val="CCECFF"/>
          </a:solidFill>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اهل زد و بند و باندبازی </a:t>
            </a:r>
          </a:p>
          <a:p>
            <a:pPr algn="ctr" rtl="1" eaLnBrk="1" fontAlgn="auto" latinLnBrk="1" hangingPunct="1">
              <a:spcBef>
                <a:spcPts val="0"/>
              </a:spcBef>
              <a:spcAft>
                <a:spcPts val="0"/>
              </a:spcAft>
              <a:defRPr/>
            </a:pPr>
            <a:r>
              <a:rPr lang="fa-IR" sz="3200" b="1" dirty="0">
                <a:solidFill>
                  <a:srgbClr val="002060"/>
                </a:solidFill>
                <a:cs typeface="B Zar" pitchFamily="2" charset="-78"/>
              </a:rPr>
              <a:t>نباشد. </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2000" fill="hold"/>
                                        <p:tgtEl>
                                          <p:spTgt spid="32"/>
                                        </p:tgtEl>
                                        <p:attrNameLst>
                                          <p:attrName>ppt_w</p:attrName>
                                        </p:attrNameLst>
                                      </p:cBhvr>
                                      <p:tavLst>
                                        <p:tav tm="0">
                                          <p:val>
                                            <p:fltVal val="0"/>
                                          </p:val>
                                        </p:tav>
                                        <p:tav tm="100000">
                                          <p:val>
                                            <p:strVal val="#ppt_w"/>
                                          </p:val>
                                        </p:tav>
                                      </p:tavLst>
                                    </p:anim>
                                    <p:anim calcmode="lin" valueType="num">
                                      <p:cBhvr>
                                        <p:cTn id="14" dur="2000" fill="hold"/>
                                        <p:tgtEl>
                                          <p:spTgt spid="32"/>
                                        </p:tgtEl>
                                        <p:attrNameLst>
                                          <p:attrName>ppt_h</p:attrName>
                                        </p:attrNameLst>
                                      </p:cBhvr>
                                      <p:tavLst>
                                        <p:tav tm="0">
                                          <p:val>
                                            <p:fltVal val="0"/>
                                          </p:val>
                                        </p:tav>
                                        <p:tav tm="100000">
                                          <p:val>
                                            <p:strVal val="#ppt_h"/>
                                          </p:val>
                                        </p:tav>
                                      </p:tavLst>
                                    </p:anim>
                                    <p:animEffect transition="in" filter="fade">
                                      <p:cBhvr>
                                        <p:cTn id="15" dur="2000"/>
                                        <p:tgtEl>
                                          <p:spTgt spid="32"/>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2000" fill="hold"/>
                                        <p:tgtEl>
                                          <p:spTgt spid="31"/>
                                        </p:tgtEl>
                                        <p:attrNameLst>
                                          <p:attrName>ppt_w</p:attrName>
                                        </p:attrNameLst>
                                      </p:cBhvr>
                                      <p:tavLst>
                                        <p:tav tm="0">
                                          <p:val>
                                            <p:fltVal val="0"/>
                                          </p:val>
                                        </p:tav>
                                        <p:tav tm="100000">
                                          <p:val>
                                            <p:strVal val="#ppt_w"/>
                                          </p:val>
                                        </p:tav>
                                      </p:tavLst>
                                    </p:anim>
                                    <p:anim calcmode="lin" valueType="num">
                                      <p:cBhvr>
                                        <p:cTn id="20" dur="2000" fill="hold"/>
                                        <p:tgtEl>
                                          <p:spTgt spid="31"/>
                                        </p:tgtEl>
                                        <p:attrNameLst>
                                          <p:attrName>ppt_h</p:attrName>
                                        </p:attrNameLst>
                                      </p:cBhvr>
                                      <p:tavLst>
                                        <p:tav tm="0">
                                          <p:val>
                                            <p:fltVal val="0"/>
                                          </p:val>
                                        </p:tav>
                                        <p:tav tm="100000">
                                          <p:val>
                                            <p:strVal val="#ppt_h"/>
                                          </p:val>
                                        </p:tav>
                                      </p:tavLst>
                                    </p:anim>
                                    <p:animEffect transition="in" filter="fade">
                                      <p:cBhvr>
                                        <p:cTn id="21" dur="2000"/>
                                        <p:tgtEl>
                                          <p:spTgt spid="31"/>
                                        </p:tgtEl>
                                      </p:cBhvr>
                                    </p:animEffect>
                                  </p:childTnLst>
                                </p:cTn>
                              </p:par>
                            </p:childTnLst>
                          </p:cTn>
                        </p:par>
                        <p:par>
                          <p:cTn id="22" fill="hold" nodeType="afterGroup">
                            <p:stCondLst>
                              <p:cond delay="6000"/>
                            </p:stCondLst>
                            <p:childTnLst>
                              <p:par>
                                <p:cTn id="23" presetID="22" presetClass="entr" presetSubtype="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2000"/>
                                        <p:tgtEl>
                                          <p:spTgt spid="33"/>
                                        </p:tgtEl>
                                      </p:cBhvr>
                                    </p:animEffect>
                                  </p:childTnLst>
                                </p:cTn>
                              </p:par>
                            </p:childTnLst>
                          </p:cTn>
                        </p:par>
                        <p:par>
                          <p:cTn id="26" fill="hold" nodeType="afterGroup">
                            <p:stCondLst>
                              <p:cond delay="8000"/>
                            </p:stCondLst>
                            <p:childTnLst>
                              <p:par>
                                <p:cTn id="27" presetID="53"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2000" fill="hold"/>
                                        <p:tgtEl>
                                          <p:spTgt spid="34"/>
                                        </p:tgtEl>
                                        <p:attrNameLst>
                                          <p:attrName>ppt_w</p:attrName>
                                        </p:attrNameLst>
                                      </p:cBhvr>
                                      <p:tavLst>
                                        <p:tav tm="0">
                                          <p:val>
                                            <p:fltVal val="0"/>
                                          </p:val>
                                        </p:tav>
                                        <p:tav tm="100000">
                                          <p:val>
                                            <p:strVal val="#ppt_w"/>
                                          </p:val>
                                        </p:tav>
                                      </p:tavLst>
                                    </p:anim>
                                    <p:anim calcmode="lin" valueType="num">
                                      <p:cBhvr>
                                        <p:cTn id="30" dur="2000" fill="hold"/>
                                        <p:tgtEl>
                                          <p:spTgt spid="34"/>
                                        </p:tgtEl>
                                        <p:attrNameLst>
                                          <p:attrName>ppt_h</p:attrName>
                                        </p:attrNameLst>
                                      </p:cBhvr>
                                      <p:tavLst>
                                        <p:tav tm="0">
                                          <p:val>
                                            <p:fltVal val="0"/>
                                          </p:val>
                                        </p:tav>
                                        <p:tav tm="100000">
                                          <p:val>
                                            <p:strVal val="#ppt_h"/>
                                          </p:val>
                                        </p:tav>
                                      </p:tavLst>
                                    </p:anim>
                                    <p:animEffect transition="in" filter="fade">
                                      <p:cBhvr>
                                        <p:cTn id="31" dur="2000"/>
                                        <p:tgtEl>
                                          <p:spTgt spid="34"/>
                                        </p:tgtEl>
                                      </p:cBhvr>
                                    </p:animEffect>
                                  </p:childTnLst>
                                </p:cTn>
                              </p:par>
                            </p:childTnLst>
                          </p:cTn>
                        </p:par>
                        <p:par>
                          <p:cTn id="32" fill="hold" nodeType="afterGroup">
                            <p:stCondLst>
                              <p:cond delay="10000"/>
                            </p:stCondLst>
                            <p:childTnLst>
                              <p:par>
                                <p:cTn id="33" presetID="53"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ppt_w</p:attrName>
                                        </p:attrNameLst>
                                      </p:cBhvr>
                                      <p:tavLst>
                                        <p:tav tm="0">
                                          <p:val>
                                            <p:fltVal val="0"/>
                                          </p:val>
                                        </p:tav>
                                        <p:tav tm="100000">
                                          <p:val>
                                            <p:strVal val="#ppt_w"/>
                                          </p:val>
                                        </p:tav>
                                      </p:tavLst>
                                    </p:anim>
                                    <p:anim calcmode="lin" valueType="num">
                                      <p:cBhvr>
                                        <p:cTn id="36" dur="2000" fill="hold"/>
                                        <p:tgtEl>
                                          <p:spTgt spid="11"/>
                                        </p:tgtEl>
                                        <p:attrNameLst>
                                          <p:attrName>ppt_h</p:attrName>
                                        </p:attrNameLst>
                                      </p:cBhvr>
                                      <p:tavLst>
                                        <p:tav tm="0">
                                          <p:val>
                                            <p:fltVal val="0"/>
                                          </p:val>
                                        </p:tav>
                                        <p:tav tm="100000">
                                          <p:val>
                                            <p:strVal val="#ppt_h"/>
                                          </p:val>
                                        </p:tav>
                                      </p:tavLst>
                                    </p:anim>
                                    <p:animEffect transition="in" filter="fade">
                                      <p:cBhvr>
                                        <p:cTn id="37" dur="2000"/>
                                        <p:tgtEl>
                                          <p:spTgt spid="11"/>
                                        </p:tgtEl>
                                      </p:cBhvr>
                                    </p:animEffect>
                                  </p:childTnLst>
                                </p:cTn>
                              </p:par>
                            </p:childTnLst>
                          </p:cTn>
                        </p:par>
                        <p:par>
                          <p:cTn id="38" fill="hold" nodeType="afterGroup">
                            <p:stCondLst>
                              <p:cond delay="12000"/>
                            </p:stCondLst>
                            <p:childTnLst>
                              <p:par>
                                <p:cTn id="39" presetID="2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2000"/>
                                        <p:tgtEl>
                                          <p:spTgt spid="12"/>
                                        </p:tgtEl>
                                      </p:cBhvr>
                                    </p:animEffect>
                                  </p:childTnLst>
                                </p:cTn>
                              </p:par>
                            </p:childTnLst>
                          </p:cTn>
                        </p:par>
                        <p:par>
                          <p:cTn id="42" fill="hold" nodeType="afterGroup">
                            <p:stCondLst>
                              <p:cond delay="14000"/>
                            </p:stCondLst>
                            <p:childTnLst>
                              <p:par>
                                <p:cTn id="43" presetID="53"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2000" fill="hold"/>
                                        <p:tgtEl>
                                          <p:spTgt spid="30"/>
                                        </p:tgtEl>
                                        <p:attrNameLst>
                                          <p:attrName>ppt_w</p:attrName>
                                        </p:attrNameLst>
                                      </p:cBhvr>
                                      <p:tavLst>
                                        <p:tav tm="0">
                                          <p:val>
                                            <p:fltVal val="0"/>
                                          </p:val>
                                        </p:tav>
                                        <p:tav tm="100000">
                                          <p:val>
                                            <p:strVal val="#ppt_w"/>
                                          </p:val>
                                        </p:tav>
                                      </p:tavLst>
                                    </p:anim>
                                    <p:anim calcmode="lin" valueType="num">
                                      <p:cBhvr>
                                        <p:cTn id="46" dur="2000" fill="hold"/>
                                        <p:tgtEl>
                                          <p:spTgt spid="30"/>
                                        </p:tgtEl>
                                        <p:attrNameLst>
                                          <p:attrName>ppt_h</p:attrName>
                                        </p:attrNameLst>
                                      </p:cBhvr>
                                      <p:tavLst>
                                        <p:tav tm="0">
                                          <p:val>
                                            <p:fltVal val="0"/>
                                          </p:val>
                                        </p:tav>
                                        <p:tav tm="100000">
                                          <p:val>
                                            <p:strVal val="#ppt_h"/>
                                          </p:val>
                                        </p:tav>
                                      </p:tavLst>
                                    </p:anim>
                                    <p:animEffect transition="in" filter="fade">
                                      <p:cBhvr>
                                        <p:cTn id="47" dur="20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nodeType="clickEffect">
                                  <p:stCondLst>
                                    <p:cond delay="0"/>
                                  </p:stCondLst>
                                  <p:childTnLst>
                                    <p:anim calcmode="lin" valueType="num">
                                      <p:cBhvr>
                                        <p:cTn id="51" dur="2000"/>
                                        <p:tgtEl>
                                          <p:spTgt spid="30"/>
                                        </p:tgtEl>
                                        <p:attrNameLst>
                                          <p:attrName>ppt_w</p:attrName>
                                        </p:attrNameLst>
                                      </p:cBhvr>
                                      <p:tavLst>
                                        <p:tav tm="0">
                                          <p:val>
                                            <p:strVal val="ppt_w"/>
                                          </p:val>
                                        </p:tav>
                                        <p:tav tm="100000">
                                          <p:val>
                                            <p:fltVal val="0"/>
                                          </p:val>
                                        </p:tav>
                                      </p:tavLst>
                                    </p:anim>
                                    <p:anim calcmode="lin" valueType="num">
                                      <p:cBhvr>
                                        <p:cTn id="52" dur="2000"/>
                                        <p:tgtEl>
                                          <p:spTgt spid="30"/>
                                        </p:tgtEl>
                                        <p:attrNameLst>
                                          <p:attrName>ppt_h</p:attrName>
                                        </p:attrNameLst>
                                      </p:cBhvr>
                                      <p:tavLst>
                                        <p:tav tm="0">
                                          <p:val>
                                            <p:strVal val="ppt_h"/>
                                          </p:val>
                                        </p:tav>
                                        <p:tav tm="100000">
                                          <p:val>
                                            <p:fltVal val="0"/>
                                          </p:val>
                                        </p:tav>
                                      </p:tavLst>
                                    </p:anim>
                                    <p:animEffect transition="out" filter="fade">
                                      <p:cBhvr>
                                        <p:cTn id="53" dur="2000"/>
                                        <p:tgtEl>
                                          <p:spTgt spid="30"/>
                                        </p:tgtEl>
                                      </p:cBhvr>
                                    </p:animEffect>
                                    <p:set>
                                      <p:cBhvr>
                                        <p:cTn id="54" dur="1" fill="hold">
                                          <p:stCondLst>
                                            <p:cond delay="1999"/>
                                          </p:stCondLst>
                                        </p:cTn>
                                        <p:tgtEl>
                                          <p:spTgt spid="30"/>
                                        </p:tgtEl>
                                        <p:attrNameLst>
                                          <p:attrName>style.visibility</p:attrName>
                                        </p:attrNameLst>
                                      </p:cBhvr>
                                      <p:to>
                                        <p:strVal val="hidden"/>
                                      </p:to>
                                    </p:set>
                                  </p:childTnLst>
                                </p:cTn>
                              </p:par>
                            </p:childTnLst>
                          </p:cTn>
                        </p:par>
                        <p:par>
                          <p:cTn id="55" fill="hold" nodeType="afterGroup">
                            <p:stCondLst>
                              <p:cond delay="2000"/>
                            </p:stCondLst>
                            <p:childTnLst>
                              <p:par>
                                <p:cTn id="56" presetID="53"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2000" fill="hold"/>
                                        <p:tgtEl>
                                          <p:spTgt spid="35"/>
                                        </p:tgtEl>
                                        <p:attrNameLst>
                                          <p:attrName>ppt_w</p:attrName>
                                        </p:attrNameLst>
                                      </p:cBhvr>
                                      <p:tavLst>
                                        <p:tav tm="0">
                                          <p:val>
                                            <p:fltVal val="0"/>
                                          </p:val>
                                        </p:tav>
                                        <p:tav tm="100000">
                                          <p:val>
                                            <p:strVal val="#ppt_w"/>
                                          </p:val>
                                        </p:tav>
                                      </p:tavLst>
                                    </p:anim>
                                    <p:anim calcmode="lin" valueType="num">
                                      <p:cBhvr>
                                        <p:cTn id="59" dur="2000" fill="hold"/>
                                        <p:tgtEl>
                                          <p:spTgt spid="35"/>
                                        </p:tgtEl>
                                        <p:attrNameLst>
                                          <p:attrName>ppt_h</p:attrName>
                                        </p:attrNameLst>
                                      </p:cBhvr>
                                      <p:tavLst>
                                        <p:tav tm="0">
                                          <p:val>
                                            <p:fltVal val="0"/>
                                          </p:val>
                                        </p:tav>
                                        <p:tav tm="100000">
                                          <p:val>
                                            <p:strVal val="#ppt_h"/>
                                          </p:val>
                                        </p:tav>
                                      </p:tavLst>
                                    </p:anim>
                                    <p:animEffect transition="in" filter="fade">
                                      <p:cBhvr>
                                        <p:cTn id="60" dur="2000"/>
                                        <p:tgtEl>
                                          <p:spTgt spid="3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nodeType="clickEffect">
                                  <p:stCondLst>
                                    <p:cond delay="0"/>
                                  </p:stCondLst>
                                  <p:childTnLst>
                                    <p:anim calcmode="lin" valueType="num">
                                      <p:cBhvr>
                                        <p:cTn id="64" dur="2000"/>
                                        <p:tgtEl>
                                          <p:spTgt spid="35"/>
                                        </p:tgtEl>
                                        <p:attrNameLst>
                                          <p:attrName>ppt_w</p:attrName>
                                        </p:attrNameLst>
                                      </p:cBhvr>
                                      <p:tavLst>
                                        <p:tav tm="0">
                                          <p:val>
                                            <p:strVal val="ppt_w"/>
                                          </p:val>
                                        </p:tav>
                                        <p:tav tm="100000">
                                          <p:val>
                                            <p:fltVal val="0"/>
                                          </p:val>
                                        </p:tav>
                                      </p:tavLst>
                                    </p:anim>
                                    <p:anim calcmode="lin" valueType="num">
                                      <p:cBhvr>
                                        <p:cTn id="65" dur="2000"/>
                                        <p:tgtEl>
                                          <p:spTgt spid="35"/>
                                        </p:tgtEl>
                                        <p:attrNameLst>
                                          <p:attrName>ppt_h</p:attrName>
                                        </p:attrNameLst>
                                      </p:cBhvr>
                                      <p:tavLst>
                                        <p:tav tm="0">
                                          <p:val>
                                            <p:strVal val="ppt_h"/>
                                          </p:val>
                                        </p:tav>
                                        <p:tav tm="100000">
                                          <p:val>
                                            <p:fltVal val="0"/>
                                          </p:val>
                                        </p:tav>
                                      </p:tavLst>
                                    </p:anim>
                                    <p:animEffect transition="out" filter="fade">
                                      <p:cBhvr>
                                        <p:cTn id="66" dur="2000"/>
                                        <p:tgtEl>
                                          <p:spTgt spid="35"/>
                                        </p:tgtEl>
                                      </p:cBhvr>
                                    </p:animEffect>
                                    <p:set>
                                      <p:cBhvr>
                                        <p:cTn id="67" dur="1" fill="hold">
                                          <p:stCondLst>
                                            <p:cond delay="1999"/>
                                          </p:stCondLst>
                                        </p:cTn>
                                        <p:tgtEl>
                                          <p:spTgt spid="35"/>
                                        </p:tgtEl>
                                        <p:attrNameLst>
                                          <p:attrName>style.visibility</p:attrName>
                                        </p:attrNameLst>
                                      </p:cBhvr>
                                      <p:to>
                                        <p:strVal val="hidden"/>
                                      </p:to>
                                    </p:set>
                                  </p:childTnLst>
                                </p:cTn>
                              </p:par>
                            </p:childTnLst>
                          </p:cTn>
                        </p:par>
                        <p:par>
                          <p:cTn id="68" fill="hold" nodeType="afterGroup">
                            <p:stCondLst>
                              <p:cond delay="2000"/>
                            </p:stCondLst>
                            <p:childTnLst>
                              <p:par>
                                <p:cTn id="69" presetID="53"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2000" fill="hold"/>
                                        <p:tgtEl>
                                          <p:spTgt spid="36"/>
                                        </p:tgtEl>
                                        <p:attrNameLst>
                                          <p:attrName>ppt_w</p:attrName>
                                        </p:attrNameLst>
                                      </p:cBhvr>
                                      <p:tavLst>
                                        <p:tav tm="0">
                                          <p:val>
                                            <p:fltVal val="0"/>
                                          </p:val>
                                        </p:tav>
                                        <p:tav tm="100000">
                                          <p:val>
                                            <p:strVal val="#ppt_w"/>
                                          </p:val>
                                        </p:tav>
                                      </p:tavLst>
                                    </p:anim>
                                    <p:anim calcmode="lin" valueType="num">
                                      <p:cBhvr>
                                        <p:cTn id="72" dur="2000" fill="hold"/>
                                        <p:tgtEl>
                                          <p:spTgt spid="36"/>
                                        </p:tgtEl>
                                        <p:attrNameLst>
                                          <p:attrName>ppt_h</p:attrName>
                                        </p:attrNameLst>
                                      </p:cBhvr>
                                      <p:tavLst>
                                        <p:tav tm="0">
                                          <p:val>
                                            <p:fltVal val="0"/>
                                          </p:val>
                                        </p:tav>
                                        <p:tav tm="100000">
                                          <p:val>
                                            <p:strVal val="#ppt_h"/>
                                          </p:val>
                                        </p:tav>
                                      </p:tavLst>
                                    </p:anim>
                                    <p:animEffect transition="in" filter="fade">
                                      <p:cBhvr>
                                        <p:cTn id="73" dur="2000"/>
                                        <p:tgtEl>
                                          <p:spTgt spid="3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xit" presetSubtype="0" fill="hold" nodeType="clickEffect">
                                  <p:stCondLst>
                                    <p:cond delay="0"/>
                                  </p:stCondLst>
                                  <p:childTnLst>
                                    <p:anim calcmode="lin" valueType="num">
                                      <p:cBhvr>
                                        <p:cTn id="77" dur="2000"/>
                                        <p:tgtEl>
                                          <p:spTgt spid="36"/>
                                        </p:tgtEl>
                                        <p:attrNameLst>
                                          <p:attrName>ppt_w</p:attrName>
                                        </p:attrNameLst>
                                      </p:cBhvr>
                                      <p:tavLst>
                                        <p:tav tm="0">
                                          <p:val>
                                            <p:strVal val="ppt_w"/>
                                          </p:val>
                                        </p:tav>
                                        <p:tav tm="100000">
                                          <p:val>
                                            <p:fltVal val="0"/>
                                          </p:val>
                                        </p:tav>
                                      </p:tavLst>
                                    </p:anim>
                                    <p:anim calcmode="lin" valueType="num">
                                      <p:cBhvr>
                                        <p:cTn id="78" dur="2000"/>
                                        <p:tgtEl>
                                          <p:spTgt spid="36"/>
                                        </p:tgtEl>
                                        <p:attrNameLst>
                                          <p:attrName>ppt_h</p:attrName>
                                        </p:attrNameLst>
                                      </p:cBhvr>
                                      <p:tavLst>
                                        <p:tav tm="0">
                                          <p:val>
                                            <p:strVal val="ppt_h"/>
                                          </p:val>
                                        </p:tav>
                                        <p:tav tm="100000">
                                          <p:val>
                                            <p:fltVal val="0"/>
                                          </p:val>
                                        </p:tav>
                                      </p:tavLst>
                                    </p:anim>
                                    <p:animEffect transition="out" filter="fade">
                                      <p:cBhvr>
                                        <p:cTn id="79" dur="2000"/>
                                        <p:tgtEl>
                                          <p:spTgt spid="36"/>
                                        </p:tgtEl>
                                      </p:cBhvr>
                                    </p:animEffect>
                                    <p:set>
                                      <p:cBhvr>
                                        <p:cTn id="80" dur="1" fill="hold">
                                          <p:stCondLst>
                                            <p:cond delay="1999"/>
                                          </p:stCondLst>
                                        </p:cTn>
                                        <p:tgtEl>
                                          <p:spTgt spid="36"/>
                                        </p:tgtEl>
                                        <p:attrNameLst>
                                          <p:attrName>style.visibility</p:attrName>
                                        </p:attrNameLst>
                                      </p:cBhvr>
                                      <p:to>
                                        <p:strVal val="hidden"/>
                                      </p:to>
                                    </p:set>
                                  </p:childTnLst>
                                </p:cTn>
                              </p:par>
                            </p:childTnLst>
                          </p:cTn>
                        </p:par>
                        <p:par>
                          <p:cTn id="81" fill="hold" nodeType="afterGroup">
                            <p:stCondLst>
                              <p:cond delay="2000"/>
                            </p:stCondLst>
                            <p:childTnLst>
                              <p:par>
                                <p:cTn id="82" presetID="53" presetClass="entr" presetSubtype="0"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2000" fill="hold"/>
                                        <p:tgtEl>
                                          <p:spTgt spid="37"/>
                                        </p:tgtEl>
                                        <p:attrNameLst>
                                          <p:attrName>ppt_w</p:attrName>
                                        </p:attrNameLst>
                                      </p:cBhvr>
                                      <p:tavLst>
                                        <p:tav tm="0">
                                          <p:val>
                                            <p:fltVal val="0"/>
                                          </p:val>
                                        </p:tav>
                                        <p:tav tm="100000">
                                          <p:val>
                                            <p:strVal val="#ppt_w"/>
                                          </p:val>
                                        </p:tav>
                                      </p:tavLst>
                                    </p:anim>
                                    <p:anim calcmode="lin" valueType="num">
                                      <p:cBhvr>
                                        <p:cTn id="85" dur="2000" fill="hold"/>
                                        <p:tgtEl>
                                          <p:spTgt spid="37"/>
                                        </p:tgtEl>
                                        <p:attrNameLst>
                                          <p:attrName>ppt_h</p:attrName>
                                        </p:attrNameLst>
                                      </p:cBhvr>
                                      <p:tavLst>
                                        <p:tav tm="0">
                                          <p:val>
                                            <p:fltVal val="0"/>
                                          </p:val>
                                        </p:tav>
                                        <p:tav tm="100000">
                                          <p:val>
                                            <p:strVal val="#ppt_h"/>
                                          </p:val>
                                        </p:tav>
                                      </p:tavLst>
                                    </p:anim>
                                    <p:animEffect transition="in" filter="fade">
                                      <p:cBhvr>
                                        <p:cTn id="86" dur="2000"/>
                                        <p:tgtEl>
                                          <p:spTgt spid="3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xit" presetSubtype="0" fill="hold" nodeType="clickEffect">
                                  <p:stCondLst>
                                    <p:cond delay="0"/>
                                  </p:stCondLst>
                                  <p:childTnLst>
                                    <p:anim calcmode="lin" valueType="num">
                                      <p:cBhvr>
                                        <p:cTn id="90" dur="2000"/>
                                        <p:tgtEl>
                                          <p:spTgt spid="37"/>
                                        </p:tgtEl>
                                        <p:attrNameLst>
                                          <p:attrName>ppt_w</p:attrName>
                                        </p:attrNameLst>
                                      </p:cBhvr>
                                      <p:tavLst>
                                        <p:tav tm="0">
                                          <p:val>
                                            <p:strVal val="ppt_w"/>
                                          </p:val>
                                        </p:tav>
                                        <p:tav tm="100000">
                                          <p:val>
                                            <p:fltVal val="0"/>
                                          </p:val>
                                        </p:tav>
                                      </p:tavLst>
                                    </p:anim>
                                    <p:anim calcmode="lin" valueType="num">
                                      <p:cBhvr>
                                        <p:cTn id="91" dur="2000"/>
                                        <p:tgtEl>
                                          <p:spTgt spid="37"/>
                                        </p:tgtEl>
                                        <p:attrNameLst>
                                          <p:attrName>ppt_h</p:attrName>
                                        </p:attrNameLst>
                                      </p:cBhvr>
                                      <p:tavLst>
                                        <p:tav tm="0">
                                          <p:val>
                                            <p:strVal val="ppt_h"/>
                                          </p:val>
                                        </p:tav>
                                        <p:tav tm="100000">
                                          <p:val>
                                            <p:fltVal val="0"/>
                                          </p:val>
                                        </p:tav>
                                      </p:tavLst>
                                    </p:anim>
                                    <p:animEffect transition="out" filter="fade">
                                      <p:cBhvr>
                                        <p:cTn id="92" dur="2000"/>
                                        <p:tgtEl>
                                          <p:spTgt spid="37"/>
                                        </p:tgtEl>
                                      </p:cBhvr>
                                    </p:animEffect>
                                    <p:set>
                                      <p:cBhvr>
                                        <p:cTn id="93" dur="1" fill="hold">
                                          <p:stCondLst>
                                            <p:cond delay="1999"/>
                                          </p:stCondLst>
                                        </p:cTn>
                                        <p:tgtEl>
                                          <p:spTgt spid="37"/>
                                        </p:tgtEl>
                                        <p:attrNameLst>
                                          <p:attrName>style.visibility</p:attrName>
                                        </p:attrNameLst>
                                      </p:cBhvr>
                                      <p:to>
                                        <p:strVal val="hidden"/>
                                      </p:to>
                                    </p:set>
                                  </p:childTnLst>
                                </p:cTn>
                              </p:par>
                            </p:childTnLst>
                          </p:cTn>
                        </p:par>
                        <p:par>
                          <p:cTn id="94" fill="hold" nodeType="afterGroup">
                            <p:stCondLst>
                              <p:cond delay="2000"/>
                            </p:stCondLst>
                            <p:childTnLst>
                              <p:par>
                                <p:cTn id="95" presetID="53" presetClass="entr" presetSubtype="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2000" fill="hold"/>
                                        <p:tgtEl>
                                          <p:spTgt spid="38"/>
                                        </p:tgtEl>
                                        <p:attrNameLst>
                                          <p:attrName>ppt_w</p:attrName>
                                        </p:attrNameLst>
                                      </p:cBhvr>
                                      <p:tavLst>
                                        <p:tav tm="0">
                                          <p:val>
                                            <p:fltVal val="0"/>
                                          </p:val>
                                        </p:tav>
                                        <p:tav tm="100000">
                                          <p:val>
                                            <p:strVal val="#ppt_w"/>
                                          </p:val>
                                        </p:tav>
                                      </p:tavLst>
                                    </p:anim>
                                    <p:anim calcmode="lin" valueType="num">
                                      <p:cBhvr>
                                        <p:cTn id="98" dur="2000" fill="hold"/>
                                        <p:tgtEl>
                                          <p:spTgt spid="38"/>
                                        </p:tgtEl>
                                        <p:attrNameLst>
                                          <p:attrName>ppt_h</p:attrName>
                                        </p:attrNameLst>
                                      </p:cBhvr>
                                      <p:tavLst>
                                        <p:tav tm="0">
                                          <p:val>
                                            <p:fltVal val="0"/>
                                          </p:val>
                                        </p:tav>
                                        <p:tav tm="100000">
                                          <p:val>
                                            <p:strVal val="#ppt_h"/>
                                          </p:val>
                                        </p:tav>
                                      </p:tavLst>
                                    </p:anim>
                                    <p:animEffect transition="in" filter="fade">
                                      <p:cBhvr>
                                        <p:cTn id="99" dur="2000"/>
                                        <p:tgtEl>
                                          <p:spTgt spid="3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xit" presetSubtype="0" fill="hold" nodeType="clickEffect">
                                  <p:stCondLst>
                                    <p:cond delay="0"/>
                                  </p:stCondLst>
                                  <p:childTnLst>
                                    <p:anim calcmode="lin" valueType="num">
                                      <p:cBhvr>
                                        <p:cTn id="103" dur="2000"/>
                                        <p:tgtEl>
                                          <p:spTgt spid="38"/>
                                        </p:tgtEl>
                                        <p:attrNameLst>
                                          <p:attrName>ppt_w</p:attrName>
                                        </p:attrNameLst>
                                      </p:cBhvr>
                                      <p:tavLst>
                                        <p:tav tm="0">
                                          <p:val>
                                            <p:strVal val="ppt_w"/>
                                          </p:val>
                                        </p:tav>
                                        <p:tav tm="100000">
                                          <p:val>
                                            <p:fltVal val="0"/>
                                          </p:val>
                                        </p:tav>
                                      </p:tavLst>
                                    </p:anim>
                                    <p:anim calcmode="lin" valueType="num">
                                      <p:cBhvr>
                                        <p:cTn id="104" dur="2000"/>
                                        <p:tgtEl>
                                          <p:spTgt spid="38"/>
                                        </p:tgtEl>
                                        <p:attrNameLst>
                                          <p:attrName>ppt_h</p:attrName>
                                        </p:attrNameLst>
                                      </p:cBhvr>
                                      <p:tavLst>
                                        <p:tav tm="0">
                                          <p:val>
                                            <p:strVal val="ppt_h"/>
                                          </p:val>
                                        </p:tav>
                                        <p:tav tm="100000">
                                          <p:val>
                                            <p:fltVal val="0"/>
                                          </p:val>
                                        </p:tav>
                                      </p:tavLst>
                                    </p:anim>
                                    <p:animEffect transition="out" filter="fade">
                                      <p:cBhvr>
                                        <p:cTn id="105" dur="2000"/>
                                        <p:tgtEl>
                                          <p:spTgt spid="38"/>
                                        </p:tgtEl>
                                      </p:cBhvr>
                                    </p:animEffect>
                                    <p:set>
                                      <p:cBhvr>
                                        <p:cTn id="106" dur="1" fill="hold">
                                          <p:stCondLst>
                                            <p:cond delay="1999"/>
                                          </p:stCondLst>
                                        </p:cTn>
                                        <p:tgtEl>
                                          <p:spTgt spid="38"/>
                                        </p:tgtEl>
                                        <p:attrNameLst>
                                          <p:attrName>style.visibility</p:attrName>
                                        </p:attrNameLst>
                                      </p:cBhvr>
                                      <p:to>
                                        <p:strVal val="hidden"/>
                                      </p:to>
                                    </p:set>
                                  </p:childTnLst>
                                </p:cTn>
                              </p:par>
                            </p:childTnLst>
                          </p:cTn>
                        </p:par>
                        <p:par>
                          <p:cTn id="107" fill="hold" nodeType="afterGroup">
                            <p:stCondLst>
                              <p:cond delay="2000"/>
                            </p:stCondLst>
                            <p:childTnLst>
                              <p:par>
                                <p:cTn id="108" presetID="53"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2000" fill="hold"/>
                                        <p:tgtEl>
                                          <p:spTgt spid="39"/>
                                        </p:tgtEl>
                                        <p:attrNameLst>
                                          <p:attrName>ppt_w</p:attrName>
                                        </p:attrNameLst>
                                      </p:cBhvr>
                                      <p:tavLst>
                                        <p:tav tm="0">
                                          <p:val>
                                            <p:fltVal val="0"/>
                                          </p:val>
                                        </p:tav>
                                        <p:tav tm="100000">
                                          <p:val>
                                            <p:strVal val="#ppt_w"/>
                                          </p:val>
                                        </p:tav>
                                      </p:tavLst>
                                    </p:anim>
                                    <p:anim calcmode="lin" valueType="num">
                                      <p:cBhvr>
                                        <p:cTn id="111" dur="2000" fill="hold"/>
                                        <p:tgtEl>
                                          <p:spTgt spid="39"/>
                                        </p:tgtEl>
                                        <p:attrNameLst>
                                          <p:attrName>ppt_h</p:attrName>
                                        </p:attrNameLst>
                                      </p:cBhvr>
                                      <p:tavLst>
                                        <p:tav tm="0">
                                          <p:val>
                                            <p:fltVal val="0"/>
                                          </p:val>
                                        </p:tav>
                                        <p:tav tm="100000">
                                          <p:val>
                                            <p:strVal val="#ppt_h"/>
                                          </p:val>
                                        </p:tav>
                                      </p:tavLst>
                                    </p:anim>
                                    <p:animEffect transition="in" filter="fade">
                                      <p:cBhvr>
                                        <p:cTn id="112" dur="2000"/>
                                        <p:tgtEl>
                                          <p:spTgt spid="3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xit" presetSubtype="0" fill="hold" nodeType="clickEffect">
                                  <p:stCondLst>
                                    <p:cond delay="0"/>
                                  </p:stCondLst>
                                  <p:childTnLst>
                                    <p:anim calcmode="lin" valueType="num">
                                      <p:cBhvr>
                                        <p:cTn id="116" dur="2000"/>
                                        <p:tgtEl>
                                          <p:spTgt spid="39"/>
                                        </p:tgtEl>
                                        <p:attrNameLst>
                                          <p:attrName>ppt_w</p:attrName>
                                        </p:attrNameLst>
                                      </p:cBhvr>
                                      <p:tavLst>
                                        <p:tav tm="0">
                                          <p:val>
                                            <p:strVal val="ppt_w"/>
                                          </p:val>
                                        </p:tav>
                                        <p:tav tm="100000">
                                          <p:val>
                                            <p:fltVal val="0"/>
                                          </p:val>
                                        </p:tav>
                                      </p:tavLst>
                                    </p:anim>
                                    <p:anim calcmode="lin" valueType="num">
                                      <p:cBhvr>
                                        <p:cTn id="117" dur="2000"/>
                                        <p:tgtEl>
                                          <p:spTgt spid="39"/>
                                        </p:tgtEl>
                                        <p:attrNameLst>
                                          <p:attrName>ppt_h</p:attrName>
                                        </p:attrNameLst>
                                      </p:cBhvr>
                                      <p:tavLst>
                                        <p:tav tm="0">
                                          <p:val>
                                            <p:strVal val="ppt_h"/>
                                          </p:val>
                                        </p:tav>
                                        <p:tav tm="100000">
                                          <p:val>
                                            <p:fltVal val="0"/>
                                          </p:val>
                                        </p:tav>
                                      </p:tavLst>
                                    </p:anim>
                                    <p:animEffect transition="out" filter="fade">
                                      <p:cBhvr>
                                        <p:cTn id="118" dur="2000"/>
                                        <p:tgtEl>
                                          <p:spTgt spid="39"/>
                                        </p:tgtEl>
                                      </p:cBhvr>
                                    </p:animEffect>
                                    <p:set>
                                      <p:cBhvr>
                                        <p:cTn id="119" dur="1" fill="hold">
                                          <p:stCondLst>
                                            <p:cond delay="1999"/>
                                          </p:stCondLst>
                                        </p:cTn>
                                        <p:tgtEl>
                                          <p:spTgt spid="39"/>
                                        </p:tgtEl>
                                        <p:attrNameLst>
                                          <p:attrName>style.visibility</p:attrName>
                                        </p:attrNameLst>
                                      </p:cBhvr>
                                      <p:to>
                                        <p:strVal val="hidden"/>
                                      </p:to>
                                    </p:set>
                                  </p:childTnLst>
                                </p:cTn>
                              </p:par>
                            </p:childTnLst>
                          </p:cTn>
                        </p:par>
                        <p:par>
                          <p:cTn id="120" fill="hold" nodeType="afterGroup">
                            <p:stCondLst>
                              <p:cond delay="2000"/>
                            </p:stCondLst>
                            <p:childTnLst>
                              <p:par>
                                <p:cTn id="121" presetID="53" presetClass="entr" presetSubtype="0" fill="hold" nodeType="after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2000" fill="hold"/>
                                        <p:tgtEl>
                                          <p:spTgt spid="40"/>
                                        </p:tgtEl>
                                        <p:attrNameLst>
                                          <p:attrName>ppt_w</p:attrName>
                                        </p:attrNameLst>
                                      </p:cBhvr>
                                      <p:tavLst>
                                        <p:tav tm="0">
                                          <p:val>
                                            <p:fltVal val="0"/>
                                          </p:val>
                                        </p:tav>
                                        <p:tav tm="100000">
                                          <p:val>
                                            <p:strVal val="#ppt_w"/>
                                          </p:val>
                                        </p:tav>
                                      </p:tavLst>
                                    </p:anim>
                                    <p:anim calcmode="lin" valueType="num">
                                      <p:cBhvr>
                                        <p:cTn id="124" dur="2000" fill="hold"/>
                                        <p:tgtEl>
                                          <p:spTgt spid="40"/>
                                        </p:tgtEl>
                                        <p:attrNameLst>
                                          <p:attrName>ppt_h</p:attrName>
                                        </p:attrNameLst>
                                      </p:cBhvr>
                                      <p:tavLst>
                                        <p:tav tm="0">
                                          <p:val>
                                            <p:fltVal val="0"/>
                                          </p:val>
                                        </p:tav>
                                        <p:tav tm="100000">
                                          <p:val>
                                            <p:strVal val="#ppt_h"/>
                                          </p:val>
                                        </p:tav>
                                      </p:tavLst>
                                    </p:anim>
                                    <p:animEffect transition="in" filter="fade">
                                      <p:cBhvr>
                                        <p:cTn id="125" dur="2000"/>
                                        <p:tgtEl>
                                          <p:spTgt spid="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xit" presetSubtype="0" fill="hold" nodeType="clickEffect">
                                  <p:stCondLst>
                                    <p:cond delay="0"/>
                                  </p:stCondLst>
                                  <p:childTnLst>
                                    <p:anim calcmode="lin" valueType="num">
                                      <p:cBhvr>
                                        <p:cTn id="129" dur="2000"/>
                                        <p:tgtEl>
                                          <p:spTgt spid="40"/>
                                        </p:tgtEl>
                                        <p:attrNameLst>
                                          <p:attrName>ppt_w</p:attrName>
                                        </p:attrNameLst>
                                      </p:cBhvr>
                                      <p:tavLst>
                                        <p:tav tm="0">
                                          <p:val>
                                            <p:strVal val="ppt_w"/>
                                          </p:val>
                                        </p:tav>
                                        <p:tav tm="100000">
                                          <p:val>
                                            <p:fltVal val="0"/>
                                          </p:val>
                                        </p:tav>
                                      </p:tavLst>
                                    </p:anim>
                                    <p:anim calcmode="lin" valueType="num">
                                      <p:cBhvr>
                                        <p:cTn id="130" dur="2000"/>
                                        <p:tgtEl>
                                          <p:spTgt spid="40"/>
                                        </p:tgtEl>
                                        <p:attrNameLst>
                                          <p:attrName>ppt_h</p:attrName>
                                        </p:attrNameLst>
                                      </p:cBhvr>
                                      <p:tavLst>
                                        <p:tav tm="0">
                                          <p:val>
                                            <p:strVal val="ppt_h"/>
                                          </p:val>
                                        </p:tav>
                                        <p:tav tm="100000">
                                          <p:val>
                                            <p:fltVal val="0"/>
                                          </p:val>
                                        </p:tav>
                                      </p:tavLst>
                                    </p:anim>
                                    <p:animEffect transition="out" filter="fade">
                                      <p:cBhvr>
                                        <p:cTn id="131" dur="2000"/>
                                        <p:tgtEl>
                                          <p:spTgt spid="40"/>
                                        </p:tgtEl>
                                      </p:cBhvr>
                                    </p:animEffect>
                                    <p:set>
                                      <p:cBhvr>
                                        <p:cTn id="132" dur="1" fill="hold">
                                          <p:stCondLst>
                                            <p:cond delay="1999"/>
                                          </p:stCondLst>
                                        </p:cTn>
                                        <p:tgtEl>
                                          <p:spTgt spid="40"/>
                                        </p:tgtEl>
                                        <p:attrNameLst>
                                          <p:attrName>style.visibility</p:attrName>
                                        </p:attrNameLst>
                                      </p:cBhvr>
                                      <p:to>
                                        <p:strVal val="hidden"/>
                                      </p:to>
                                    </p:set>
                                  </p:childTnLst>
                                </p:cTn>
                              </p:par>
                            </p:childTnLst>
                          </p:cTn>
                        </p:par>
                        <p:par>
                          <p:cTn id="133" fill="hold" nodeType="afterGroup">
                            <p:stCondLst>
                              <p:cond delay="2000"/>
                            </p:stCondLst>
                            <p:childTnLst>
                              <p:par>
                                <p:cTn id="134" presetID="53" presetClass="entr" presetSubtype="0" fill="hold"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2000" fill="hold"/>
                                        <p:tgtEl>
                                          <p:spTgt spid="41"/>
                                        </p:tgtEl>
                                        <p:attrNameLst>
                                          <p:attrName>ppt_w</p:attrName>
                                        </p:attrNameLst>
                                      </p:cBhvr>
                                      <p:tavLst>
                                        <p:tav tm="0">
                                          <p:val>
                                            <p:fltVal val="0"/>
                                          </p:val>
                                        </p:tav>
                                        <p:tav tm="100000">
                                          <p:val>
                                            <p:strVal val="#ppt_w"/>
                                          </p:val>
                                        </p:tav>
                                      </p:tavLst>
                                    </p:anim>
                                    <p:anim calcmode="lin" valueType="num">
                                      <p:cBhvr>
                                        <p:cTn id="137" dur="2000" fill="hold"/>
                                        <p:tgtEl>
                                          <p:spTgt spid="41"/>
                                        </p:tgtEl>
                                        <p:attrNameLst>
                                          <p:attrName>ppt_h</p:attrName>
                                        </p:attrNameLst>
                                      </p:cBhvr>
                                      <p:tavLst>
                                        <p:tav tm="0">
                                          <p:val>
                                            <p:fltVal val="0"/>
                                          </p:val>
                                        </p:tav>
                                        <p:tav tm="100000">
                                          <p:val>
                                            <p:strVal val="#ppt_h"/>
                                          </p:val>
                                        </p:tav>
                                      </p:tavLst>
                                    </p:anim>
                                    <p:animEffect transition="in" filter="fade">
                                      <p:cBhvr>
                                        <p:cTn id="138" dur="2000"/>
                                        <p:tgtEl>
                                          <p:spTgt spid="4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2000"/>
                                        <p:tgtEl>
                                          <p:spTgt spid="41"/>
                                        </p:tgtEl>
                                        <p:attrNameLst>
                                          <p:attrName>ppt_w</p:attrName>
                                        </p:attrNameLst>
                                      </p:cBhvr>
                                      <p:tavLst>
                                        <p:tav tm="0">
                                          <p:val>
                                            <p:strVal val="ppt_w"/>
                                          </p:val>
                                        </p:tav>
                                        <p:tav tm="100000">
                                          <p:val>
                                            <p:fltVal val="0"/>
                                          </p:val>
                                        </p:tav>
                                      </p:tavLst>
                                    </p:anim>
                                    <p:anim calcmode="lin" valueType="num">
                                      <p:cBhvr>
                                        <p:cTn id="143" dur="2000"/>
                                        <p:tgtEl>
                                          <p:spTgt spid="41"/>
                                        </p:tgtEl>
                                        <p:attrNameLst>
                                          <p:attrName>ppt_h</p:attrName>
                                        </p:attrNameLst>
                                      </p:cBhvr>
                                      <p:tavLst>
                                        <p:tav tm="0">
                                          <p:val>
                                            <p:strVal val="ppt_h"/>
                                          </p:val>
                                        </p:tav>
                                        <p:tav tm="100000">
                                          <p:val>
                                            <p:fltVal val="0"/>
                                          </p:val>
                                        </p:tav>
                                      </p:tavLst>
                                    </p:anim>
                                    <p:animEffect transition="out" filter="fade">
                                      <p:cBhvr>
                                        <p:cTn id="144" dur="2000"/>
                                        <p:tgtEl>
                                          <p:spTgt spid="41"/>
                                        </p:tgtEl>
                                      </p:cBhvr>
                                    </p:animEffect>
                                    <p:set>
                                      <p:cBhvr>
                                        <p:cTn id="145" dur="1" fill="hold">
                                          <p:stCondLst>
                                            <p:cond delay="1999"/>
                                          </p:stCondLst>
                                        </p:cTn>
                                        <p:tgtEl>
                                          <p:spTgt spid="41"/>
                                        </p:tgtEl>
                                        <p:attrNameLst>
                                          <p:attrName>style.visibility</p:attrName>
                                        </p:attrNameLst>
                                      </p:cBhvr>
                                      <p:to>
                                        <p:strVal val="hidden"/>
                                      </p:to>
                                    </p:set>
                                  </p:childTnLst>
                                </p:cTn>
                              </p:par>
                            </p:childTnLst>
                          </p:cTn>
                        </p:par>
                        <p:par>
                          <p:cTn id="146" fill="hold" nodeType="afterGroup">
                            <p:stCondLst>
                              <p:cond delay="2000"/>
                            </p:stCondLst>
                            <p:childTnLst>
                              <p:par>
                                <p:cTn id="147" presetID="53" presetClass="entr" presetSubtype="0" fill="hold" nodeType="after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p:cTn id="149" dur="2000" fill="hold"/>
                                        <p:tgtEl>
                                          <p:spTgt spid="45"/>
                                        </p:tgtEl>
                                        <p:attrNameLst>
                                          <p:attrName>ppt_w</p:attrName>
                                        </p:attrNameLst>
                                      </p:cBhvr>
                                      <p:tavLst>
                                        <p:tav tm="0">
                                          <p:val>
                                            <p:fltVal val="0"/>
                                          </p:val>
                                        </p:tav>
                                        <p:tav tm="100000">
                                          <p:val>
                                            <p:strVal val="#ppt_w"/>
                                          </p:val>
                                        </p:tav>
                                      </p:tavLst>
                                    </p:anim>
                                    <p:anim calcmode="lin" valueType="num">
                                      <p:cBhvr>
                                        <p:cTn id="150" dur="2000" fill="hold"/>
                                        <p:tgtEl>
                                          <p:spTgt spid="45"/>
                                        </p:tgtEl>
                                        <p:attrNameLst>
                                          <p:attrName>ppt_h</p:attrName>
                                        </p:attrNameLst>
                                      </p:cBhvr>
                                      <p:tavLst>
                                        <p:tav tm="0">
                                          <p:val>
                                            <p:fltVal val="0"/>
                                          </p:val>
                                        </p:tav>
                                        <p:tav tm="100000">
                                          <p:val>
                                            <p:strVal val="#ppt_h"/>
                                          </p:val>
                                        </p:tav>
                                      </p:tavLst>
                                    </p:anim>
                                    <p:animEffect transition="in" filter="fade">
                                      <p:cBhvr>
                                        <p:cTn id="151" dur="2000"/>
                                        <p:tgtEl>
                                          <p:spTgt spid="45"/>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nodeType="clickEffect">
                                  <p:stCondLst>
                                    <p:cond delay="0"/>
                                  </p:stCondLst>
                                  <p:childTnLst>
                                    <p:anim calcmode="lin" valueType="num">
                                      <p:cBhvr>
                                        <p:cTn id="155" dur="2000"/>
                                        <p:tgtEl>
                                          <p:spTgt spid="45"/>
                                        </p:tgtEl>
                                        <p:attrNameLst>
                                          <p:attrName>ppt_w</p:attrName>
                                        </p:attrNameLst>
                                      </p:cBhvr>
                                      <p:tavLst>
                                        <p:tav tm="0">
                                          <p:val>
                                            <p:strVal val="ppt_w"/>
                                          </p:val>
                                        </p:tav>
                                        <p:tav tm="100000">
                                          <p:val>
                                            <p:fltVal val="0"/>
                                          </p:val>
                                        </p:tav>
                                      </p:tavLst>
                                    </p:anim>
                                    <p:anim calcmode="lin" valueType="num">
                                      <p:cBhvr>
                                        <p:cTn id="156" dur="2000"/>
                                        <p:tgtEl>
                                          <p:spTgt spid="45"/>
                                        </p:tgtEl>
                                        <p:attrNameLst>
                                          <p:attrName>ppt_h</p:attrName>
                                        </p:attrNameLst>
                                      </p:cBhvr>
                                      <p:tavLst>
                                        <p:tav tm="0">
                                          <p:val>
                                            <p:strVal val="ppt_h"/>
                                          </p:val>
                                        </p:tav>
                                        <p:tav tm="100000">
                                          <p:val>
                                            <p:fltVal val="0"/>
                                          </p:val>
                                        </p:tav>
                                      </p:tavLst>
                                    </p:anim>
                                    <p:animEffect transition="out" filter="fade">
                                      <p:cBhvr>
                                        <p:cTn id="157" dur="2000"/>
                                        <p:tgtEl>
                                          <p:spTgt spid="45"/>
                                        </p:tgtEl>
                                      </p:cBhvr>
                                    </p:animEffect>
                                    <p:set>
                                      <p:cBhvr>
                                        <p:cTn id="158" dur="1" fill="hold">
                                          <p:stCondLst>
                                            <p:cond delay="1999"/>
                                          </p:stCondLst>
                                        </p:cTn>
                                        <p:tgtEl>
                                          <p:spTgt spid="45"/>
                                        </p:tgtEl>
                                        <p:attrNameLst>
                                          <p:attrName>style.visibility</p:attrName>
                                        </p:attrNameLst>
                                      </p:cBhvr>
                                      <p:to>
                                        <p:strVal val="hidden"/>
                                      </p:to>
                                    </p:set>
                                  </p:childTnLst>
                                </p:cTn>
                              </p:par>
                            </p:childTnLst>
                          </p:cTn>
                        </p:par>
                        <p:par>
                          <p:cTn id="159" fill="hold" nodeType="afterGroup">
                            <p:stCondLst>
                              <p:cond delay="2000"/>
                            </p:stCondLst>
                            <p:childTnLst>
                              <p:par>
                                <p:cTn id="160" presetID="53" presetClass="entr" presetSubtype="0" fill="hold" nodeType="afterEffect">
                                  <p:stCondLst>
                                    <p:cond delay="0"/>
                                  </p:stCondLst>
                                  <p:childTnLst>
                                    <p:set>
                                      <p:cBhvr>
                                        <p:cTn id="161" dur="1" fill="hold">
                                          <p:stCondLst>
                                            <p:cond delay="0"/>
                                          </p:stCondLst>
                                        </p:cTn>
                                        <p:tgtEl>
                                          <p:spTgt spid="46"/>
                                        </p:tgtEl>
                                        <p:attrNameLst>
                                          <p:attrName>style.visibility</p:attrName>
                                        </p:attrNameLst>
                                      </p:cBhvr>
                                      <p:to>
                                        <p:strVal val="visible"/>
                                      </p:to>
                                    </p:set>
                                    <p:anim calcmode="lin" valueType="num">
                                      <p:cBhvr>
                                        <p:cTn id="162" dur="2000" fill="hold"/>
                                        <p:tgtEl>
                                          <p:spTgt spid="46"/>
                                        </p:tgtEl>
                                        <p:attrNameLst>
                                          <p:attrName>ppt_w</p:attrName>
                                        </p:attrNameLst>
                                      </p:cBhvr>
                                      <p:tavLst>
                                        <p:tav tm="0">
                                          <p:val>
                                            <p:fltVal val="0"/>
                                          </p:val>
                                        </p:tav>
                                        <p:tav tm="100000">
                                          <p:val>
                                            <p:strVal val="#ppt_w"/>
                                          </p:val>
                                        </p:tav>
                                      </p:tavLst>
                                    </p:anim>
                                    <p:anim calcmode="lin" valueType="num">
                                      <p:cBhvr>
                                        <p:cTn id="163" dur="2000" fill="hold"/>
                                        <p:tgtEl>
                                          <p:spTgt spid="46"/>
                                        </p:tgtEl>
                                        <p:attrNameLst>
                                          <p:attrName>ppt_h</p:attrName>
                                        </p:attrNameLst>
                                      </p:cBhvr>
                                      <p:tavLst>
                                        <p:tav tm="0">
                                          <p:val>
                                            <p:fltVal val="0"/>
                                          </p:val>
                                        </p:tav>
                                        <p:tav tm="100000">
                                          <p:val>
                                            <p:strVal val="#ppt_h"/>
                                          </p:val>
                                        </p:tav>
                                      </p:tavLst>
                                    </p:anim>
                                    <p:animEffect transition="in" filter="fade">
                                      <p:cBhvr>
                                        <p:cTn id="164" dur="2000"/>
                                        <p:tgtEl>
                                          <p:spTgt spid="46"/>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53" presetClass="exit" presetSubtype="0" fill="hold" nodeType="clickEffect">
                                  <p:stCondLst>
                                    <p:cond delay="0"/>
                                  </p:stCondLst>
                                  <p:childTnLst>
                                    <p:anim calcmode="lin" valueType="num">
                                      <p:cBhvr>
                                        <p:cTn id="168" dur="2000"/>
                                        <p:tgtEl>
                                          <p:spTgt spid="46"/>
                                        </p:tgtEl>
                                        <p:attrNameLst>
                                          <p:attrName>ppt_w</p:attrName>
                                        </p:attrNameLst>
                                      </p:cBhvr>
                                      <p:tavLst>
                                        <p:tav tm="0">
                                          <p:val>
                                            <p:strVal val="ppt_w"/>
                                          </p:val>
                                        </p:tav>
                                        <p:tav tm="100000">
                                          <p:val>
                                            <p:fltVal val="0"/>
                                          </p:val>
                                        </p:tav>
                                      </p:tavLst>
                                    </p:anim>
                                    <p:anim calcmode="lin" valueType="num">
                                      <p:cBhvr>
                                        <p:cTn id="169" dur="2000"/>
                                        <p:tgtEl>
                                          <p:spTgt spid="46"/>
                                        </p:tgtEl>
                                        <p:attrNameLst>
                                          <p:attrName>ppt_h</p:attrName>
                                        </p:attrNameLst>
                                      </p:cBhvr>
                                      <p:tavLst>
                                        <p:tav tm="0">
                                          <p:val>
                                            <p:strVal val="ppt_h"/>
                                          </p:val>
                                        </p:tav>
                                        <p:tav tm="100000">
                                          <p:val>
                                            <p:fltVal val="0"/>
                                          </p:val>
                                        </p:tav>
                                      </p:tavLst>
                                    </p:anim>
                                    <p:animEffect transition="out" filter="fade">
                                      <p:cBhvr>
                                        <p:cTn id="170" dur="2000"/>
                                        <p:tgtEl>
                                          <p:spTgt spid="46"/>
                                        </p:tgtEl>
                                      </p:cBhvr>
                                    </p:animEffect>
                                    <p:set>
                                      <p:cBhvr>
                                        <p:cTn id="171" dur="1" fill="hold">
                                          <p:stCondLst>
                                            <p:cond delay="1999"/>
                                          </p:stCondLst>
                                        </p:cTn>
                                        <p:tgtEl>
                                          <p:spTgt spid="46"/>
                                        </p:tgtEl>
                                        <p:attrNameLst>
                                          <p:attrName>style.visibility</p:attrName>
                                        </p:attrNameLst>
                                      </p:cBhvr>
                                      <p:to>
                                        <p:strVal val="hidden"/>
                                      </p:to>
                                    </p:set>
                                  </p:childTnLst>
                                </p:cTn>
                              </p:par>
                            </p:childTnLst>
                          </p:cTn>
                        </p:par>
                        <p:par>
                          <p:cTn id="172" fill="hold" nodeType="afterGroup">
                            <p:stCondLst>
                              <p:cond delay="2000"/>
                            </p:stCondLst>
                            <p:childTnLst>
                              <p:par>
                                <p:cTn id="173" presetID="53" presetClass="entr" presetSubtype="0" fill="hold" nodeType="after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p:cTn id="175" dur="2000" fill="hold"/>
                                        <p:tgtEl>
                                          <p:spTgt spid="47"/>
                                        </p:tgtEl>
                                        <p:attrNameLst>
                                          <p:attrName>ppt_w</p:attrName>
                                        </p:attrNameLst>
                                      </p:cBhvr>
                                      <p:tavLst>
                                        <p:tav tm="0">
                                          <p:val>
                                            <p:fltVal val="0"/>
                                          </p:val>
                                        </p:tav>
                                        <p:tav tm="100000">
                                          <p:val>
                                            <p:strVal val="#ppt_w"/>
                                          </p:val>
                                        </p:tav>
                                      </p:tavLst>
                                    </p:anim>
                                    <p:anim calcmode="lin" valueType="num">
                                      <p:cBhvr>
                                        <p:cTn id="176" dur="2000" fill="hold"/>
                                        <p:tgtEl>
                                          <p:spTgt spid="47"/>
                                        </p:tgtEl>
                                        <p:attrNameLst>
                                          <p:attrName>ppt_h</p:attrName>
                                        </p:attrNameLst>
                                      </p:cBhvr>
                                      <p:tavLst>
                                        <p:tav tm="0">
                                          <p:val>
                                            <p:fltVal val="0"/>
                                          </p:val>
                                        </p:tav>
                                        <p:tav tm="100000">
                                          <p:val>
                                            <p:strVal val="#ppt_h"/>
                                          </p:val>
                                        </p:tav>
                                      </p:tavLst>
                                    </p:anim>
                                    <p:animEffect transition="in" filter="fade">
                                      <p:cBhvr>
                                        <p:cTn id="177" dur="2000"/>
                                        <p:tgtEl>
                                          <p:spTgt spid="47"/>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3" presetClass="exit" presetSubtype="0" fill="hold" nodeType="clickEffect">
                                  <p:stCondLst>
                                    <p:cond delay="0"/>
                                  </p:stCondLst>
                                  <p:childTnLst>
                                    <p:anim calcmode="lin" valueType="num">
                                      <p:cBhvr>
                                        <p:cTn id="181" dur="2000"/>
                                        <p:tgtEl>
                                          <p:spTgt spid="47"/>
                                        </p:tgtEl>
                                        <p:attrNameLst>
                                          <p:attrName>ppt_w</p:attrName>
                                        </p:attrNameLst>
                                      </p:cBhvr>
                                      <p:tavLst>
                                        <p:tav tm="0">
                                          <p:val>
                                            <p:strVal val="ppt_w"/>
                                          </p:val>
                                        </p:tav>
                                        <p:tav tm="100000">
                                          <p:val>
                                            <p:fltVal val="0"/>
                                          </p:val>
                                        </p:tav>
                                      </p:tavLst>
                                    </p:anim>
                                    <p:anim calcmode="lin" valueType="num">
                                      <p:cBhvr>
                                        <p:cTn id="182" dur="2000"/>
                                        <p:tgtEl>
                                          <p:spTgt spid="47"/>
                                        </p:tgtEl>
                                        <p:attrNameLst>
                                          <p:attrName>ppt_h</p:attrName>
                                        </p:attrNameLst>
                                      </p:cBhvr>
                                      <p:tavLst>
                                        <p:tav tm="0">
                                          <p:val>
                                            <p:strVal val="ppt_h"/>
                                          </p:val>
                                        </p:tav>
                                        <p:tav tm="100000">
                                          <p:val>
                                            <p:fltVal val="0"/>
                                          </p:val>
                                        </p:tav>
                                      </p:tavLst>
                                    </p:anim>
                                    <p:animEffect transition="out" filter="fade">
                                      <p:cBhvr>
                                        <p:cTn id="183" dur="2000"/>
                                        <p:tgtEl>
                                          <p:spTgt spid="47"/>
                                        </p:tgtEl>
                                      </p:cBhvr>
                                    </p:animEffect>
                                    <p:set>
                                      <p:cBhvr>
                                        <p:cTn id="184" dur="1" fill="hold">
                                          <p:stCondLst>
                                            <p:cond delay="1999"/>
                                          </p:stCondLst>
                                        </p:cTn>
                                        <p:tgtEl>
                                          <p:spTgt spid="47"/>
                                        </p:tgtEl>
                                        <p:attrNameLst>
                                          <p:attrName>style.visibility</p:attrName>
                                        </p:attrNameLst>
                                      </p:cBhvr>
                                      <p:to>
                                        <p:strVal val="hidden"/>
                                      </p:to>
                                    </p:set>
                                  </p:childTnLst>
                                </p:cTn>
                              </p:par>
                            </p:childTnLst>
                          </p:cTn>
                        </p:par>
                        <p:par>
                          <p:cTn id="185" fill="hold" nodeType="afterGroup">
                            <p:stCondLst>
                              <p:cond delay="2000"/>
                            </p:stCondLst>
                            <p:childTnLst>
                              <p:par>
                                <p:cTn id="186" presetID="53" presetClass="entr" presetSubtype="0" fill="hold" nodeType="afterEffect">
                                  <p:stCondLst>
                                    <p:cond delay="0"/>
                                  </p:stCondLst>
                                  <p:childTnLst>
                                    <p:set>
                                      <p:cBhvr>
                                        <p:cTn id="187" dur="1" fill="hold">
                                          <p:stCondLst>
                                            <p:cond delay="0"/>
                                          </p:stCondLst>
                                        </p:cTn>
                                        <p:tgtEl>
                                          <p:spTgt spid="48"/>
                                        </p:tgtEl>
                                        <p:attrNameLst>
                                          <p:attrName>style.visibility</p:attrName>
                                        </p:attrNameLst>
                                      </p:cBhvr>
                                      <p:to>
                                        <p:strVal val="visible"/>
                                      </p:to>
                                    </p:set>
                                    <p:anim calcmode="lin" valueType="num">
                                      <p:cBhvr>
                                        <p:cTn id="188" dur="2000" fill="hold"/>
                                        <p:tgtEl>
                                          <p:spTgt spid="48"/>
                                        </p:tgtEl>
                                        <p:attrNameLst>
                                          <p:attrName>ppt_w</p:attrName>
                                        </p:attrNameLst>
                                      </p:cBhvr>
                                      <p:tavLst>
                                        <p:tav tm="0">
                                          <p:val>
                                            <p:fltVal val="0"/>
                                          </p:val>
                                        </p:tav>
                                        <p:tav tm="100000">
                                          <p:val>
                                            <p:strVal val="#ppt_w"/>
                                          </p:val>
                                        </p:tav>
                                      </p:tavLst>
                                    </p:anim>
                                    <p:anim calcmode="lin" valueType="num">
                                      <p:cBhvr>
                                        <p:cTn id="189" dur="2000" fill="hold"/>
                                        <p:tgtEl>
                                          <p:spTgt spid="48"/>
                                        </p:tgtEl>
                                        <p:attrNameLst>
                                          <p:attrName>ppt_h</p:attrName>
                                        </p:attrNameLst>
                                      </p:cBhvr>
                                      <p:tavLst>
                                        <p:tav tm="0">
                                          <p:val>
                                            <p:fltVal val="0"/>
                                          </p:val>
                                        </p:tav>
                                        <p:tav tm="100000">
                                          <p:val>
                                            <p:strVal val="#ppt_h"/>
                                          </p:val>
                                        </p:tav>
                                      </p:tavLst>
                                    </p:anim>
                                    <p:animEffect transition="in" filter="fade">
                                      <p:cBhvr>
                                        <p:cTn id="190" dur="2000"/>
                                        <p:tgtEl>
                                          <p:spTgt spid="48"/>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53" presetClass="exit" presetSubtype="0" fill="hold" nodeType="clickEffect">
                                  <p:stCondLst>
                                    <p:cond delay="0"/>
                                  </p:stCondLst>
                                  <p:childTnLst>
                                    <p:anim calcmode="lin" valueType="num">
                                      <p:cBhvr>
                                        <p:cTn id="194" dur="2000"/>
                                        <p:tgtEl>
                                          <p:spTgt spid="48"/>
                                        </p:tgtEl>
                                        <p:attrNameLst>
                                          <p:attrName>ppt_w</p:attrName>
                                        </p:attrNameLst>
                                      </p:cBhvr>
                                      <p:tavLst>
                                        <p:tav tm="0">
                                          <p:val>
                                            <p:strVal val="ppt_w"/>
                                          </p:val>
                                        </p:tav>
                                        <p:tav tm="100000">
                                          <p:val>
                                            <p:fltVal val="0"/>
                                          </p:val>
                                        </p:tav>
                                      </p:tavLst>
                                    </p:anim>
                                    <p:anim calcmode="lin" valueType="num">
                                      <p:cBhvr>
                                        <p:cTn id="195" dur="2000"/>
                                        <p:tgtEl>
                                          <p:spTgt spid="48"/>
                                        </p:tgtEl>
                                        <p:attrNameLst>
                                          <p:attrName>ppt_h</p:attrName>
                                        </p:attrNameLst>
                                      </p:cBhvr>
                                      <p:tavLst>
                                        <p:tav tm="0">
                                          <p:val>
                                            <p:strVal val="ppt_h"/>
                                          </p:val>
                                        </p:tav>
                                        <p:tav tm="100000">
                                          <p:val>
                                            <p:fltVal val="0"/>
                                          </p:val>
                                        </p:tav>
                                      </p:tavLst>
                                    </p:anim>
                                    <p:animEffect transition="out" filter="fade">
                                      <p:cBhvr>
                                        <p:cTn id="196" dur="2000"/>
                                        <p:tgtEl>
                                          <p:spTgt spid="48"/>
                                        </p:tgtEl>
                                      </p:cBhvr>
                                    </p:animEffect>
                                    <p:set>
                                      <p:cBhvr>
                                        <p:cTn id="197" dur="1" fill="hold">
                                          <p:stCondLst>
                                            <p:cond delay="1999"/>
                                          </p:stCondLst>
                                        </p:cTn>
                                        <p:tgtEl>
                                          <p:spTgt spid="48"/>
                                        </p:tgtEl>
                                        <p:attrNameLst>
                                          <p:attrName>style.visibility</p:attrName>
                                        </p:attrNameLst>
                                      </p:cBhvr>
                                      <p:to>
                                        <p:strVal val="hidden"/>
                                      </p:to>
                                    </p:set>
                                  </p:childTnLst>
                                </p:cTn>
                              </p:par>
                            </p:childTnLst>
                          </p:cTn>
                        </p:par>
                        <p:par>
                          <p:cTn id="198" fill="hold" nodeType="afterGroup">
                            <p:stCondLst>
                              <p:cond delay="2000"/>
                            </p:stCondLst>
                            <p:childTnLst>
                              <p:par>
                                <p:cTn id="199" presetID="53" presetClass="entr" presetSubtype="0" fill="hold" nodeType="afterEffect">
                                  <p:stCondLst>
                                    <p:cond delay="0"/>
                                  </p:stCondLst>
                                  <p:childTnLst>
                                    <p:set>
                                      <p:cBhvr>
                                        <p:cTn id="200" dur="1" fill="hold">
                                          <p:stCondLst>
                                            <p:cond delay="0"/>
                                          </p:stCondLst>
                                        </p:cTn>
                                        <p:tgtEl>
                                          <p:spTgt spid="49"/>
                                        </p:tgtEl>
                                        <p:attrNameLst>
                                          <p:attrName>style.visibility</p:attrName>
                                        </p:attrNameLst>
                                      </p:cBhvr>
                                      <p:to>
                                        <p:strVal val="visible"/>
                                      </p:to>
                                    </p:set>
                                    <p:anim calcmode="lin" valueType="num">
                                      <p:cBhvr>
                                        <p:cTn id="201" dur="2000" fill="hold"/>
                                        <p:tgtEl>
                                          <p:spTgt spid="49"/>
                                        </p:tgtEl>
                                        <p:attrNameLst>
                                          <p:attrName>ppt_w</p:attrName>
                                        </p:attrNameLst>
                                      </p:cBhvr>
                                      <p:tavLst>
                                        <p:tav tm="0">
                                          <p:val>
                                            <p:fltVal val="0"/>
                                          </p:val>
                                        </p:tav>
                                        <p:tav tm="100000">
                                          <p:val>
                                            <p:strVal val="#ppt_w"/>
                                          </p:val>
                                        </p:tav>
                                      </p:tavLst>
                                    </p:anim>
                                    <p:anim calcmode="lin" valueType="num">
                                      <p:cBhvr>
                                        <p:cTn id="202" dur="2000" fill="hold"/>
                                        <p:tgtEl>
                                          <p:spTgt spid="49"/>
                                        </p:tgtEl>
                                        <p:attrNameLst>
                                          <p:attrName>ppt_h</p:attrName>
                                        </p:attrNameLst>
                                      </p:cBhvr>
                                      <p:tavLst>
                                        <p:tav tm="0">
                                          <p:val>
                                            <p:fltVal val="0"/>
                                          </p:val>
                                        </p:tav>
                                        <p:tav tm="100000">
                                          <p:val>
                                            <p:strVal val="#ppt_h"/>
                                          </p:val>
                                        </p:tav>
                                      </p:tavLst>
                                    </p:anim>
                                    <p:animEffect transition="in" filter="fade">
                                      <p:cBhvr>
                                        <p:cTn id="203" dur="2000"/>
                                        <p:tgtEl>
                                          <p:spTgt spid="49"/>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53" presetClass="exit" presetSubtype="0" fill="hold" nodeType="clickEffect">
                                  <p:stCondLst>
                                    <p:cond delay="0"/>
                                  </p:stCondLst>
                                  <p:childTnLst>
                                    <p:anim calcmode="lin" valueType="num">
                                      <p:cBhvr>
                                        <p:cTn id="207" dur="2000"/>
                                        <p:tgtEl>
                                          <p:spTgt spid="49"/>
                                        </p:tgtEl>
                                        <p:attrNameLst>
                                          <p:attrName>ppt_w</p:attrName>
                                        </p:attrNameLst>
                                      </p:cBhvr>
                                      <p:tavLst>
                                        <p:tav tm="0">
                                          <p:val>
                                            <p:strVal val="ppt_w"/>
                                          </p:val>
                                        </p:tav>
                                        <p:tav tm="100000">
                                          <p:val>
                                            <p:fltVal val="0"/>
                                          </p:val>
                                        </p:tav>
                                      </p:tavLst>
                                    </p:anim>
                                    <p:anim calcmode="lin" valueType="num">
                                      <p:cBhvr>
                                        <p:cTn id="208" dur="2000"/>
                                        <p:tgtEl>
                                          <p:spTgt spid="49"/>
                                        </p:tgtEl>
                                        <p:attrNameLst>
                                          <p:attrName>ppt_h</p:attrName>
                                        </p:attrNameLst>
                                      </p:cBhvr>
                                      <p:tavLst>
                                        <p:tav tm="0">
                                          <p:val>
                                            <p:strVal val="ppt_h"/>
                                          </p:val>
                                        </p:tav>
                                        <p:tav tm="100000">
                                          <p:val>
                                            <p:fltVal val="0"/>
                                          </p:val>
                                        </p:tav>
                                      </p:tavLst>
                                    </p:anim>
                                    <p:animEffect transition="out" filter="fade">
                                      <p:cBhvr>
                                        <p:cTn id="209" dur="2000"/>
                                        <p:tgtEl>
                                          <p:spTgt spid="49"/>
                                        </p:tgtEl>
                                      </p:cBhvr>
                                    </p:animEffect>
                                    <p:set>
                                      <p:cBhvr>
                                        <p:cTn id="210" dur="1" fill="hold">
                                          <p:stCondLst>
                                            <p:cond delay="1999"/>
                                          </p:stCondLst>
                                        </p:cTn>
                                        <p:tgtEl>
                                          <p:spTgt spid="49"/>
                                        </p:tgtEl>
                                        <p:attrNameLst>
                                          <p:attrName>style.visibility</p:attrName>
                                        </p:attrNameLst>
                                      </p:cBhvr>
                                      <p:to>
                                        <p:strVal val="hidden"/>
                                      </p:to>
                                    </p:set>
                                  </p:childTnLst>
                                </p:cTn>
                              </p:par>
                            </p:childTnLst>
                          </p:cTn>
                        </p:par>
                        <p:par>
                          <p:cTn id="211" fill="hold" nodeType="afterGroup">
                            <p:stCondLst>
                              <p:cond delay="2000"/>
                            </p:stCondLst>
                            <p:childTnLst>
                              <p:par>
                                <p:cTn id="212" presetID="53" presetClass="entr" presetSubtype="0" fill="hold" nodeType="afterEffect">
                                  <p:stCondLst>
                                    <p:cond delay="0"/>
                                  </p:stCondLst>
                                  <p:childTnLst>
                                    <p:set>
                                      <p:cBhvr>
                                        <p:cTn id="213" dur="1" fill="hold">
                                          <p:stCondLst>
                                            <p:cond delay="0"/>
                                          </p:stCondLst>
                                        </p:cTn>
                                        <p:tgtEl>
                                          <p:spTgt spid="50"/>
                                        </p:tgtEl>
                                        <p:attrNameLst>
                                          <p:attrName>style.visibility</p:attrName>
                                        </p:attrNameLst>
                                      </p:cBhvr>
                                      <p:to>
                                        <p:strVal val="visible"/>
                                      </p:to>
                                    </p:set>
                                    <p:anim calcmode="lin" valueType="num">
                                      <p:cBhvr>
                                        <p:cTn id="214" dur="2000" fill="hold"/>
                                        <p:tgtEl>
                                          <p:spTgt spid="50"/>
                                        </p:tgtEl>
                                        <p:attrNameLst>
                                          <p:attrName>ppt_w</p:attrName>
                                        </p:attrNameLst>
                                      </p:cBhvr>
                                      <p:tavLst>
                                        <p:tav tm="0">
                                          <p:val>
                                            <p:fltVal val="0"/>
                                          </p:val>
                                        </p:tav>
                                        <p:tav tm="100000">
                                          <p:val>
                                            <p:strVal val="#ppt_w"/>
                                          </p:val>
                                        </p:tav>
                                      </p:tavLst>
                                    </p:anim>
                                    <p:anim calcmode="lin" valueType="num">
                                      <p:cBhvr>
                                        <p:cTn id="215" dur="2000" fill="hold"/>
                                        <p:tgtEl>
                                          <p:spTgt spid="50"/>
                                        </p:tgtEl>
                                        <p:attrNameLst>
                                          <p:attrName>ppt_h</p:attrName>
                                        </p:attrNameLst>
                                      </p:cBhvr>
                                      <p:tavLst>
                                        <p:tav tm="0">
                                          <p:val>
                                            <p:fltVal val="0"/>
                                          </p:val>
                                        </p:tav>
                                        <p:tav tm="100000">
                                          <p:val>
                                            <p:strVal val="#ppt_h"/>
                                          </p:val>
                                        </p:tav>
                                      </p:tavLst>
                                    </p:anim>
                                    <p:animEffect transition="in" filter="fade">
                                      <p:cBhvr>
                                        <p:cTn id="216" dur="2000"/>
                                        <p:tgtEl>
                                          <p:spTgt spid="50"/>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53" presetClass="exit" presetSubtype="0" fill="hold" nodeType="clickEffect">
                                  <p:stCondLst>
                                    <p:cond delay="0"/>
                                  </p:stCondLst>
                                  <p:childTnLst>
                                    <p:anim calcmode="lin" valueType="num">
                                      <p:cBhvr>
                                        <p:cTn id="220" dur="2000"/>
                                        <p:tgtEl>
                                          <p:spTgt spid="50"/>
                                        </p:tgtEl>
                                        <p:attrNameLst>
                                          <p:attrName>ppt_w</p:attrName>
                                        </p:attrNameLst>
                                      </p:cBhvr>
                                      <p:tavLst>
                                        <p:tav tm="0">
                                          <p:val>
                                            <p:strVal val="ppt_w"/>
                                          </p:val>
                                        </p:tav>
                                        <p:tav tm="100000">
                                          <p:val>
                                            <p:fltVal val="0"/>
                                          </p:val>
                                        </p:tav>
                                      </p:tavLst>
                                    </p:anim>
                                    <p:anim calcmode="lin" valueType="num">
                                      <p:cBhvr>
                                        <p:cTn id="221" dur="2000"/>
                                        <p:tgtEl>
                                          <p:spTgt spid="50"/>
                                        </p:tgtEl>
                                        <p:attrNameLst>
                                          <p:attrName>ppt_h</p:attrName>
                                        </p:attrNameLst>
                                      </p:cBhvr>
                                      <p:tavLst>
                                        <p:tav tm="0">
                                          <p:val>
                                            <p:strVal val="ppt_h"/>
                                          </p:val>
                                        </p:tav>
                                        <p:tav tm="100000">
                                          <p:val>
                                            <p:fltVal val="0"/>
                                          </p:val>
                                        </p:tav>
                                      </p:tavLst>
                                    </p:anim>
                                    <p:animEffect transition="out" filter="fade">
                                      <p:cBhvr>
                                        <p:cTn id="222" dur="2000"/>
                                        <p:tgtEl>
                                          <p:spTgt spid="50"/>
                                        </p:tgtEl>
                                      </p:cBhvr>
                                    </p:animEffect>
                                    <p:set>
                                      <p:cBhvr>
                                        <p:cTn id="223" dur="1" fill="hold">
                                          <p:stCondLst>
                                            <p:cond delay="1999"/>
                                          </p:stCondLst>
                                        </p:cTn>
                                        <p:tgtEl>
                                          <p:spTgt spid="50"/>
                                        </p:tgtEl>
                                        <p:attrNameLst>
                                          <p:attrName>style.visibility</p:attrName>
                                        </p:attrNameLst>
                                      </p:cBhvr>
                                      <p:to>
                                        <p:strVal val="hidden"/>
                                      </p:to>
                                    </p:set>
                                  </p:childTnLst>
                                </p:cTn>
                              </p:par>
                            </p:childTnLst>
                          </p:cTn>
                        </p:par>
                        <p:par>
                          <p:cTn id="224" fill="hold" nodeType="afterGroup">
                            <p:stCondLst>
                              <p:cond delay="2000"/>
                            </p:stCondLst>
                            <p:childTnLst>
                              <p:par>
                                <p:cTn id="225" presetID="53" presetClass="entr" presetSubtype="0" fill="hold" nodeType="afterEffect">
                                  <p:stCondLst>
                                    <p:cond delay="0"/>
                                  </p:stCondLst>
                                  <p:childTnLst>
                                    <p:set>
                                      <p:cBhvr>
                                        <p:cTn id="226" dur="1" fill="hold">
                                          <p:stCondLst>
                                            <p:cond delay="0"/>
                                          </p:stCondLst>
                                        </p:cTn>
                                        <p:tgtEl>
                                          <p:spTgt spid="51"/>
                                        </p:tgtEl>
                                        <p:attrNameLst>
                                          <p:attrName>style.visibility</p:attrName>
                                        </p:attrNameLst>
                                      </p:cBhvr>
                                      <p:to>
                                        <p:strVal val="visible"/>
                                      </p:to>
                                    </p:set>
                                    <p:anim calcmode="lin" valueType="num">
                                      <p:cBhvr>
                                        <p:cTn id="227" dur="2000" fill="hold"/>
                                        <p:tgtEl>
                                          <p:spTgt spid="51"/>
                                        </p:tgtEl>
                                        <p:attrNameLst>
                                          <p:attrName>ppt_w</p:attrName>
                                        </p:attrNameLst>
                                      </p:cBhvr>
                                      <p:tavLst>
                                        <p:tav tm="0">
                                          <p:val>
                                            <p:fltVal val="0"/>
                                          </p:val>
                                        </p:tav>
                                        <p:tav tm="100000">
                                          <p:val>
                                            <p:strVal val="#ppt_w"/>
                                          </p:val>
                                        </p:tav>
                                      </p:tavLst>
                                    </p:anim>
                                    <p:anim calcmode="lin" valueType="num">
                                      <p:cBhvr>
                                        <p:cTn id="228" dur="2000" fill="hold"/>
                                        <p:tgtEl>
                                          <p:spTgt spid="51"/>
                                        </p:tgtEl>
                                        <p:attrNameLst>
                                          <p:attrName>ppt_h</p:attrName>
                                        </p:attrNameLst>
                                      </p:cBhvr>
                                      <p:tavLst>
                                        <p:tav tm="0">
                                          <p:val>
                                            <p:fltVal val="0"/>
                                          </p:val>
                                        </p:tav>
                                        <p:tav tm="100000">
                                          <p:val>
                                            <p:strVal val="#ppt_h"/>
                                          </p:val>
                                        </p:tav>
                                      </p:tavLst>
                                    </p:anim>
                                    <p:animEffect transition="in" filter="fade">
                                      <p:cBhvr>
                                        <p:cTn id="229" dur="2000"/>
                                        <p:tgtEl>
                                          <p:spTgt spid="51"/>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53" presetClass="exit" presetSubtype="0" fill="hold" nodeType="clickEffect">
                                  <p:stCondLst>
                                    <p:cond delay="0"/>
                                  </p:stCondLst>
                                  <p:childTnLst>
                                    <p:anim calcmode="lin" valueType="num">
                                      <p:cBhvr>
                                        <p:cTn id="233" dur="2000"/>
                                        <p:tgtEl>
                                          <p:spTgt spid="51"/>
                                        </p:tgtEl>
                                        <p:attrNameLst>
                                          <p:attrName>ppt_w</p:attrName>
                                        </p:attrNameLst>
                                      </p:cBhvr>
                                      <p:tavLst>
                                        <p:tav tm="0">
                                          <p:val>
                                            <p:strVal val="ppt_w"/>
                                          </p:val>
                                        </p:tav>
                                        <p:tav tm="100000">
                                          <p:val>
                                            <p:fltVal val="0"/>
                                          </p:val>
                                        </p:tav>
                                      </p:tavLst>
                                    </p:anim>
                                    <p:anim calcmode="lin" valueType="num">
                                      <p:cBhvr>
                                        <p:cTn id="234" dur="2000"/>
                                        <p:tgtEl>
                                          <p:spTgt spid="51"/>
                                        </p:tgtEl>
                                        <p:attrNameLst>
                                          <p:attrName>ppt_h</p:attrName>
                                        </p:attrNameLst>
                                      </p:cBhvr>
                                      <p:tavLst>
                                        <p:tav tm="0">
                                          <p:val>
                                            <p:strVal val="ppt_h"/>
                                          </p:val>
                                        </p:tav>
                                        <p:tav tm="100000">
                                          <p:val>
                                            <p:fltVal val="0"/>
                                          </p:val>
                                        </p:tav>
                                      </p:tavLst>
                                    </p:anim>
                                    <p:animEffect transition="out" filter="fade">
                                      <p:cBhvr>
                                        <p:cTn id="235" dur="2000"/>
                                        <p:tgtEl>
                                          <p:spTgt spid="51"/>
                                        </p:tgtEl>
                                      </p:cBhvr>
                                    </p:animEffect>
                                    <p:set>
                                      <p:cBhvr>
                                        <p:cTn id="236" dur="1" fill="hold">
                                          <p:stCondLst>
                                            <p:cond delay="1999"/>
                                          </p:stCondLst>
                                        </p:cTn>
                                        <p:tgtEl>
                                          <p:spTgt spid="51"/>
                                        </p:tgtEl>
                                        <p:attrNameLst>
                                          <p:attrName>style.visibility</p:attrName>
                                        </p:attrNameLst>
                                      </p:cBhvr>
                                      <p:to>
                                        <p:strVal val="hidden"/>
                                      </p:to>
                                    </p:set>
                                  </p:childTnLst>
                                </p:cTn>
                              </p:par>
                            </p:childTnLst>
                          </p:cTn>
                        </p:par>
                        <p:par>
                          <p:cTn id="237" fill="hold" nodeType="afterGroup">
                            <p:stCondLst>
                              <p:cond delay="2000"/>
                            </p:stCondLst>
                            <p:childTnLst>
                              <p:par>
                                <p:cTn id="238" presetID="53" presetClass="entr" presetSubtype="0" fill="hold" nodeType="afterEffect">
                                  <p:stCondLst>
                                    <p:cond delay="0"/>
                                  </p:stCondLst>
                                  <p:childTnLst>
                                    <p:set>
                                      <p:cBhvr>
                                        <p:cTn id="239" dur="1" fill="hold">
                                          <p:stCondLst>
                                            <p:cond delay="0"/>
                                          </p:stCondLst>
                                        </p:cTn>
                                        <p:tgtEl>
                                          <p:spTgt spid="52"/>
                                        </p:tgtEl>
                                        <p:attrNameLst>
                                          <p:attrName>style.visibility</p:attrName>
                                        </p:attrNameLst>
                                      </p:cBhvr>
                                      <p:to>
                                        <p:strVal val="visible"/>
                                      </p:to>
                                    </p:set>
                                    <p:anim calcmode="lin" valueType="num">
                                      <p:cBhvr>
                                        <p:cTn id="240" dur="2000" fill="hold"/>
                                        <p:tgtEl>
                                          <p:spTgt spid="52"/>
                                        </p:tgtEl>
                                        <p:attrNameLst>
                                          <p:attrName>ppt_w</p:attrName>
                                        </p:attrNameLst>
                                      </p:cBhvr>
                                      <p:tavLst>
                                        <p:tav tm="0">
                                          <p:val>
                                            <p:fltVal val="0"/>
                                          </p:val>
                                        </p:tav>
                                        <p:tav tm="100000">
                                          <p:val>
                                            <p:strVal val="#ppt_w"/>
                                          </p:val>
                                        </p:tav>
                                      </p:tavLst>
                                    </p:anim>
                                    <p:anim calcmode="lin" valueType="num">
                                      <p:cBhvr>
                                        <p:cTn id="241" dur="2000" fill="hold"/>
                                        <p:tgtEl>
                                          <p:spTgt spid="52"/>
                                        </p:tgtEl>
                                        <p:attrNameLst>
                                          <p:attrName>ppt_h</p:attrName>
                                        </p:attrNameLst>
                                      </p:cBhvr>
                                      <p:tavLst>
                                        <p:tav tm="0">
                                          <p:val>
                                            <p:fltVal val="0"/>
                                          </p:val>
                                        </p:tav>
                                        <p:tav tm="100000">
                                          <p:val>
                                            <p:strVal val="#ppt_h"/>
                                          </p:val>
                                        </p:tav>
                                      </p:tavLst>
                                    </p:anim>
                                    <p:animEffect transition="in" filter="fade">
                                      <p:cBhvr>
                                        <p:cTn id="242" dur="2000"/>
                                        <p:tgtEl>
                                          <p:spTgt spid="52"/>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53" presetClass="exit" presetSubtype="0" fill="hold" nodeType="clickEffect">
                                  <p:stCondLst>
                                    <p:cond delay="0"/>
                                  </p:stCondLst>
                                  <p:childTnLst>
                                    <p:anim calcmode="lin" valueType="num">
                                      <p:cBhvr>
                                        <p:cTn id="246" dur="2000"/>
                                        <p:tgtEl>
                                          <p:spTgt spid="52"/>
                                        </p:tgtEl>
                                        <p:attrNameLst>
                                          <p:attrName>ppt_w</p:attrName>
                                        </p:attrNameLst>
                                      </p:cBhvr>
                                      <p:tavLst>
                                        <p:tav tm="0">
                                          <p:val>
                                            <p:strVal val="ppt_w"/>
                                          </p:val>
                                        </p:tav>
                                        <p:tav tm="100000">
                                          <p:val>
                                            <p:fltVal val="0"/>
                                          </p:val>
                                        </p:tav>
                                      </p:tavLst>
                                    </p:anim>
                                    <p:anim calcmode="lin" valueType="num">
                                      <p:cBhvr>
                                        <p:cTn id="247" dur="2000"/>
                                        <p:tgtEl>
                                          <p:spTgt spid="52"/>
                                        </p:tgtEl>
                                        <p:attrNameLst>
                                          <p:attrName>ppt_h</p:attrName>
                                        </p:attrNameLst>
                                      </p:cBhvr>
                                      <p:tavLst>
                                        <p:tav tm="0">
                                          <p:val>
                                            <p:strVal val="ppt_h"/>
                                          </p:val>
                                        </p:tav>
                                        <p:tav tm="100000">
                                          <p:val>
                                            <p:fltVal val="0"/>
                                          </p:val>
                                        </p:tav>
                                      </p:tavLst>
                                    </p:anim>
                                    <p:animEffect transition="out" filter="fade">
                                      <p:cBhvr>
                                        <p:cTn id="248" dur="2000"/>
                                        <p:tgtEl>
                                          <p:spTgt spid="52"/>
                                        </p:tgtEl>
                                      </p:cBhvr>
                                    </p:animEffect>
                                    <p:set>
                                      <p:cBhvr>
                                        <p:cTn id="249" dur="1" fill="hold">
                                          <p:stCondLst>
                                            <p:cond delay="1999"/>
                                          </p:stCondLst>
                                        </p:cTn>
                                        <p:tgtEl>
                                          <p:spTgt spid="52"/>
                                        </p:tgtEl>
                                        <p:attrNameLst>
                                          <p:attrName>style.visibility</p:attrName>
                                        </p:attrNameLst>
                                      </p:cBhvr>
                                      <p:to>
                                        <p:strVal val="hidden"/>
                                      </p:to>
                                    </p:set>
                                  </p:childTnLst>
                                </p:cTn>
                              </p:par>
                            </p:childTnLst>
                          </p:cTn>
                        </p:par>
                        <p:par>
                          <p:cTn id="250" fill="hold" nodeType="afterGroup">
                            <p:stCondLst>
                              <p:cond delay="2000"/>
                            </p:stCondLst>
                            <p:childTnLst>
                              <p:par>
                                <p:cTn id="251" presetID="53" presetClass="entr" presetSubtype="0" fill="hold"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2000" fill="hold"/>
                                        <p:tgtEl>
                                          <p:spTgt spid="53"/>
                                        </p:tgtEl>
                                        <p:attrNameLst>
                                          <p:attrName>ppt_w</p:attrName>
                                        </p:attrNameLst>
                                      </p:cBhvr>
                                      <p:tavLst>
                                        <p:tav tm="0">
                                          <p:val>
                                            <p:fltVal val="0"/>
                                          </p:val>
                                        </p:tav>
                                        <p:tav tm="100000">
                                          <p:val>
                                            <p:strVal val="#ppt_w"/>
                                          </p:val>
                                        </p:tav>
                                      </p:tavLst>
                                    </p:anim>
                                    <p:anim calcmode="lin" valueType="num">
                                      <p:cBhvr>
                                        <p:cTn id="254" dur="2000" fill="hold"/>
                                        <p:tgtEl>
                                          <p:spTgt spid="53"/>
                                        </p:tgtEl>
                                        <p:attrNameLst>
                                          <p:attrName>ppt_h</p:attrName>
                                        </p:attrNameLst>
                                      </p:cBhvr>
                                      <p:tavLst>
                                        <p:tav tm="0">
                                          <p:val>
                                            <p:fltVal val="0"/>
                                          </p:val>
                                        </p:tav>
                                        <p:tav tm="100000">
                                          <p:val>
                                            <p:strVal val="#ppt_h"/>
                                          </p:val>
                                        </p:tav>
                                      </p:tavLst>
                                    </p:anim>
                                    <p:animEffect transition="in" filter="fade">
                                      <p:cBhvr>
                                        <p:cTn id="255" dur="2000"/>
                                        <p:tgtEl>
                                          <p:spTgt spid="53"/>
                                        </p:tgtEl>
                                      </p:cBhvr>
                                    </p:animEffec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53" presetClass="exit" presetSubtype="0" fill="hold" nodeType="clickEffect">
                                  <p:stCondLst>
                                    <p:cond delay="0"/>
                                  </p:stCondLst>
                                  <p:childTnLst>
                                    <p:anim calcmode="lin" valueType="num">
                                      <p:cBhvr>
                                        <p:cTn id="259" dur="2000"/>
                                        <p:tgtEl>
                                          <p:spTgt spid="53"/>
                                        </p:tgtEl>
                                        <p:attrNameLst>
                                          <p:attrName>ppt_w</p:attrName>
                                        </p:attrNameLst>
                                      </p:cBhvr>
                                      <p:tavLst>
                                        <p:tav tm="0">
                                          <p:val>
                                            <p:strVal val="ppt_w"/>
                                          </p:val>
                                        </p:tav>
                                        <p:tav tm="100000">
                                          <p:val>
                                            <p:fltVal val="0"/>
                                          </p:val>
                                        </p:tav>
                                      </p:tavLst>
                                    </p:anim>
                                    <p:anim calcmode="lin" valueType="num">
                                      <p:cBhvr>
                                        <p:cTn id="260" dur="2000"/>
                                        <p:tgtEl>
                                          <p:spTgt spid="53"/>
                                        </p:tgtEl>
                                        <p:attrNameLst>
                                          <p:attrName>ppt_h</p:attrName>
                                        </p:attrNameLst>
                                      </p:cBhvr>
                                      <p:tavLst>
                                        <p:tav tm="0">
                                          <p:val>
                                            <p:strVal val="ppt_h"/>
                                          </p:val>
                                        </p:tav>
                                        <p:tav tm="100000">
                                          <p:val>
                                            <p:fltVal val="0"/>
                                          </p:val>
                                        </p:tav>
                                      </p:tavLst>
                                    </p:anim>
                                    <p:animEffect transition="out" filter="fade">
                                      <p:cBhvr>
                                        <p:cTn id="261" dur="2000"/>
                                        <p:tgtEl>
                                          <p:spTgt spid="53"/>
                                        </p:tgtEl>
                                      </p:cBhvr>
                                    </p:animEffect>
                                    <p:set>
                                      <p:cBhvr>
                                        <p:cTn id="262" dur="1" fill="hold">
                                          <p:stCondLst>
                                            <p:cond delay="1999"/>
                                          </p:stCondLst>
                                        </p:cTn>
                                        <p:tgtEl>
                                          <p:spTgt spid="53"/>
                                        </p:tgtEl>
                                        <p:attrNameLst>
                                          <p:attrName>style.visibility</p:attrName>
                                        </p:attrNameLst>
                                      </p:cBhvr>
                                      <p:to>
                                        <p:strVal val="hidden"/>
                                      </p:to>
                                    </p:set>
                                  </p:childTnLst>
                                </p:cTn>
                              </p:par>
                            </p:childTnLst>
                          </p:cTn>
                        </p:par>
                        <p:par>
                          <p:cTn id="263" fill="hold" nodeType="afterGroup">
                            <p:stCondLst>
                              <p:cond delay="2000"/>
                            </p:stCondLst>
                            <p:childTnLst>
                              <p:par>
                                <p:cTn id="264" presetID="53" presetClass="entr" presetSubtype="0" fill="hold" nodeType="afterEffect">
                                  <p:stCondLst>
                                    <p:cond delay="0"/>
                                  </p:stCondLst>
                                  <p:childTnLst>
                                    <p:set>
                                      <p:cBhvr>
                                        <p:cTn id="265" dur="1" fill="hold">
                                          <p:stCondLst>
                                            <p:cond delay="0"/>
                                          </p:stCondLst>
                                        </p:cTn>
                                        <p:tgtEl>
                                          <p:spTgt spid="54"/>
                                        </p:tgtEl>
                                        <p:attrNameLst>
                                          <p:attrName>style.visibility</p:attrName>
                                        </p:attrNameLst>
                                      </p:cBhvr>
                                      <p:to>
                                        <p:strVal val="visible"/>
                                      </p:to>
                                    </p:set>
                                    <p:anim calcmode="lin" valueType="num">
                                      <p:cBhvr>
                                        <p:cTn id="266" dur="2000" fill="hold"/>
                                        <p:tgtEl>
                                          <p:spTgt spid="54"/>
                                        </p:tgtEl>
                                        <p:attrNameLst>
                                          <p:attrName>ppt_w</p:attrName>
                                        </p:attrNameLst>
                                      </p:cBhvr>
                                      <p:tavLst>
                                        <p:tav tm="0">
                                          <p:val>
                                            <p:fltVal val="0"/>
                                          </p:val>
                                        </p:tav>
                                        <p:tav tm="100000">
                                          <p:val>
                                            <p:strVal val="#ppt_w"/>
                                          </p:val>
                                        </p:tav>
                                      </p:tavLst>
                                    </p:anim>
                                    <p:anim calcmode="lin" valueType="num">
                                      <p:cBhvr>
                                        <p:cTn id="267" dur="2000" fill="hold"/>
                                        <p:tgtEl>
                                          <p:spTgt spid="54"/>
                                        </p:tgtEl>
                                        <p:attrNameLst>
                                          <p:attrName>ppt_h</p:attrName>
                                        </p:attrNameLst>
                                      </p:cBhvr>
                                      <p:tavLst>
                                        <p:tav tm="0">
                                          <p:val>
                                            <p:fltVal val="0"/>
                                          </p:val>
                                        </p:tav>
                                        <p:tav tm="100000">
                                          <p:val>
                                            <p:strVal val="#ppt_h"/>
                                          </p:val>
                                        </p:tav>
                                      </p:tavLst>
                                    </p:anim>
                                    <p:animEffect transition="in" filter="fade">
                                      <p:cBhvr>
                                        <p:cTn id="268" dur="2000"/>
                                        <p:tgtEl>
                                          <p:spTgt spid="54"/>
                                        </p:tgtEl>
                                      </p:cBhvr>
                                    </p:animEffec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53" presetClass="exit" presetSubtype="0" fill="hold" nodeType="clickEffect">
                                  <p:stCondLst>
                                    <p:cond delay="0"/>
                                  </p:stCondLst>
                                  <p:childTnLst>
                                    <p:anim calcmode="lin" valueType="num">
                                      <p:cBhvr>
                                        <p:cTn id="272" dur="2000"/>
                                        <p:tgtEl>
                                          <p:spTgt spid="54"/>
                                        </p:tgtEl>
                                        <p:attrNameLst>
                                          <p:attrName>ppt_w</p:attrName>
                                        </p:attrNameLst>
                                      </p:cBhvr>
                                      <p:tavLst>
                                        <p:tav tm="0">
                                          <p:val>
                                            <p:strVal val="ppt_w"/>
                                          </p:val>
                                        </p:tav>
                                        <p:tav tm="100000">
                                          <p:val>
                                            <p:fltVal val="0"/>
                                          </p:val>
                                        </p:tav>
                                      </p:tavLst>
                                    </p:anim>
                                    <p:anim calcmode="lin" valueType="num">
                                      <p:cBhvr>
                                        <p:cTn id="273" dur="2000"/>
                                        <p:tgtEl>
                                          <p:spTgt spid="54"/>
                                        </p:tgtEl>
                                        <p:attrNameLst>
                                          <p:attrName>ppt_h</p:attrName>
                                        </p:attrNameLst>
                                      </p:cBhvr>
                                      <p:tavLst>
                                        <p:tav tm="0">
                                          <p:val>
                                            <p:strVal val="ppt_h"/>
                                          </p:val>
                                        </p:tav>
                                        <p:tav tm="100000">
                                          <p:val>
                                            <p:fltVal val="0"/>
                                          </p:val>
                                        </p:tav>
                                      </p:tavLst>
                                    </p:anim>
                                    <p:animEffect transition="out" filter="fade">
                                      <p:cBhvr>
                                        <p:cTn id="274" dur="2000"/>
                                        <p:tgtEl>
                                          <p:spTgt spid="54"/>
                                        </p:tgtEl>
                                      </p:cBhvr>
                                    </p:animEffect>
                                    <p:set>
                                      <p:cBhvr>
                                        <p:cTn id="275" dur="1" fill="hold">
                                          <p:stCondLst>
                                            <p:cond delay="1999"/>
                                          </p:stCondLst>
                                        </p:cTn>
                                        <p:tgtEl>
                                          <p:spTgt spid="54"/>
                                        </p:tgtEl>
                                        <p:attrNameLst>
                                          <p:attrName>style.visibility</p:attrName>
                                        </p:attrNameLst>
                                      </p:cBhvr>
                                      <p:to>
                                        <p:strVal val="hidden"/>
                                      </p:to>
                                    </p:set>
                                  </p:childTnLst>
                                </p:cTn>
                              </p:par>
                            </p:childTnLst>
                          </p:cTn>
                        </p:par>
                        <p:par>
                          <p:cTn id="276" fill="hold" nodeType="afterGroup">
                            <p:stCondLst>
                              <p:cond delay="2000"/>
                            </p:stCondLst>
                            <p:childTnLst>
                              <p:par>
                                <p:cTn id="277" presetID="53" presetClass="entr" presetSubtype="0" fill="hold" nodeType="afterEffect">
                                  <p:stCondLst>
                                    <p:cond delay="0"/>
                                  </p:stCondLst>
                                  <p:childTnLst>
                                    <p:set>
                                      <p:cBhvr>
                                        <p:cTn id="278" dur="1" fill="hold">
                                          <p:stCondLst>
                                            <p:cond delay="0"/>
                                          </p:stCondLst>
                                        </p:cTn>
                                        <p:tgtEl>
                                          <p:spTgt spid="55"/>
                                        </p:tgtEl>
                                        <p:attrNameLst>
                                          <p:attrName>style.visibility</p:attrName>
                                        </p:attrNameLst>
                                      </p:cBhvr>
                                      <p:to>
                                        <p:strVal val="visible"/>
                                      </p:to>
                                    </p:set>
                                    <p:anim calcmode="lin" valueType="num">
                                      <p:cBhvr>
                                        <p:cTn id="279" dur="2000" fill="hold"/>
                                        <p:tgtEl>
                                          <p:spTgt spid="55"/>
                                        </p:tgtEl>
                                        <p:attrNameLst>
                                          <p:attrName>ppt_w</p:attrName>
                                        </p:attrNameLst>
                                      </p:cBhvr>
                                      <p:tavLst>
                                        <p:tav tm="0">
                                          <p:val>
                                            <p:fltVal val="0"/>
                                          </p:val>
                                        </p:tav>
                                        <p:tav tm="100000">
                                          <p:val>
                                            <p:strVal val="#ppt_w"/>
                                          </p:val>
                                        </p:tav>
                                      </p:tavLst>
                                    </p:anim>
                                    <p:anim calcmode="lin" valueType="num">
                                      <p:cBhvr>
                                        <p:cTn id="280" dur="2000" fill="hold"/>
                                        <p:tgtEl>
                                          <p:spTgt spid="55"/>
                                        </p:tgtEl>
                                        <p:attrNameLst>
                                          <p:attrName>ppt_h</p:attrName>
                                        </p:attrNameLst>
                                      </p:cBhvr>
                                      <p:tavLst>
                                        <p:tav tm="0">
                                          <p:val>
                                            <p:fltVal val="0"/>
                                          </p:val>
                                        </p:tav>
                                        <p:tav tm="100000">
                                          <p:val>
                                            <p:strVal val="#ppt_h"/>
                                          </p:val>
                                        </p:tav>
                                      </p:tavLst>
                                    </p:anim>
                                    <p:animEffect transition="in" filter="fade">
                                      <p:cBhvr>
                                        <p:cTn id="281" dur="2000"/>
                                        <p:tgtEl>
                                          <p:spTgt spid="55"/>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53" presetClass="exit" presetSubtype="0" fill="hold" nodeType="clickEffect">
                                  <p:stCondLst>
                                    <p:cond delay="0"/>
                                  </p:stCondLst>
                                  <p:childTnLst>
                                    <p:anim calcmode="lin" valueType="num">
                                      <p:cBhvr>
                                        <p:cTn id="285" dur="2000"/>
                                        <p:tgtEl>
                                          <p:spTgt spid="55"/>
                                        </p:tgtEl>
                                        <p:attrNameLst>
                                          <p:attrName>ppt_w</p:attrName>
                                        </p:attrNameLst>
                                      </p:cBhvr>
                                      <p:tavLst>
                                        <p:tav tm="0">
                                          <p:val>
                                            <p:strVal val="ppt_w"/>
                                          </p:val>
                                        </p:tav>
                                        <p:tav tm="100000">
                                          <p:val>
                                            <p:fltVal val="0"/>
                                          </p:val>
                                        </p:tav>
                                      </p:tavLst>
                                    </p:anim>
                                    <p:anim calcmode="lin" valueType="num">
                                      <p:cBhvr>
                                        <p:cTn id="286" dur="2000"/>
                                        <p:tgtEl>
                                          <p:spTgt spid="55"/>
                                        </p:tgtEl>
                                        <p:attrNameLst>
                                          <p:attrName>ppt_h</p:attrName>
                                        </p:attrNameLst>
                                      </p:cBhvr>
                                      <p:tavLst>
                                        <p:tav tm="0">
                                          <p:val>
                                            <p:strVal val="ppt_h"/>
                                          </p:val>
                                        </p:tav>
                                        <p:tav tm="100000">
                                          <p:val>
                                            <p:fltVal val="0"/>
                                          </p:val>
                                        </p:tav>
                                      </p:tavLst>
                                    </p:anim>
                                    <p:animEffect transition="out" filter="fade">
                                      <p:cBhvr>
                                        <p:cTn id="287" dur="2000"/>
                                        <p:tgtEl>
                                          <p:spTgt spid="55"/>
                                        </p:tgtEl>
                                      </p:cBhvr>
                                    </p:animEffect>
                                    <p:set>
                                      <p:cBhvr>
                                        <p:cTn id="288" dur="1" fill="hold">
                                          <p:stCondLst>
                                            <p:cond delay="1999"/>
                                          </p:stCondLst>
                                        </p:cTn>
                                        <p:tgtEl>
                                          <p:spTgt spid="55"/>
                                        </p:tgtEl>
                                        <p:attrNameLst>
                                          <p:attrName>style.visibility</p:attrName>
                                        </p:attrNameLst>
                                      </p:cBhvr>
                                      <p:to>
                                        <p:strVal val="hidden"/>
                                      </p:to>
                                    </p:set>
                                  </p:childTnLst>
                                </p:cTn>
                              </p:par>
                            </p:childTnLst>
                          </p:cTn>
                        </p:par>
                        <p:par>
                          <p:cTn id="289" fill="hold" nodeType="afterGroup">
                            <p:stCondLst>
                              <p:cond delay="2000"/>
                            </p:stCondLst>
                            <p:childTnLst>
                              <p:par>
                                <p:cTn id="290" presetID="53" presetClass="entr" presetSubtype="0" fill="hold" nodeType="afterEffect">
                                  <p:stCondLst>
                                    <p:cond delay="0"/>
                                  </p:stCondLst>
                                  <p:childTnLst>
                                    <p:set>
                                      <p:cBhvr>
                                        <p:cTn id="291" dur="1" fill="hold">
                                          <p:stCondLst>
                                            <p:cond delay="0"/>
                                          </p:stCondLst>
                                        </p:cTn>
                                        <p:tgtEl>
                                          <p:spTgt spid="56"/>
                                        </p:tgtEl>
                                        <p:attrNameLst>
                                          <p:attrName>style.visibility</p:attrName>
                                        </p:attrNameLst>
                                      </p:cBhvr>
                                      <p:to>
                                        <p:strVal val="visible"/>
                                      </p:to>
                                    </p:set>
                                    <p:anim calcmode="lin" valueType="num">
                                      <p:cBhvr>
                                        <p:cTn id="292" dur="2000" fill="hold"/>
                                        <p:tgtEl>
                                          <p:spTgt spid="56"/>
                                        </p:tgtEl>
                                        <p:attrNameLst>
                                          <p:attrName>ppt_w</p:attrName>
                                        </p:attrNameLst>
                                      </p:cBhvr>
                                      <p:tavLst>
                                        <p:tav tm="0">
                                          <p:val>
                                            <p:fltVal val="0"/>
                                          </p:val>
                                        </p:tav>
                                        <p:tav tm="100000">
                                          <p:val>
                                            <p:strVal val="#ppt_w"/>
                                          </p:val>
                                        </p:tav>
                                      </p:tavLst>
                                    </p:anim>
                                    <p:anim calcmode="lin" valueType="num">
                                      <p:cBhvr>
                                        <p:cTn id="293" dur="2000" fill="hold"/>
                                        <p:tgtEl>
                                          <p:spTgt spid="56"/>
                                        </p:tgtEl>
                                        <p:attrNameLst>
                                          <p:attrName>ppt_h</p:attrName>
                                        </p:attrNameLst>
                                      </p:cBhvr>
                                      <p:tavLst>
                                        <p:tav tm="0">
                                          <p:val>
                                            <p:fltVal val="0"/>
                                          </p:val>
                                        </p:tav>
                                        <p:tav tm="100000">
                                          <p:val>
                                            <p:strVal val="#ppt_h"/>
                                          </p:val>
                                        </p:tav>
                                      </p:tavLst>
                                    </p:anim>
                                    <p:animEffect transition="in" filter="fade">
                                      <p:cBhvr>
                                        <p:cTn id="294" dur="2000"/>
                                        <p:tgtEl>
                                          <p:spTgt spid="56"/>
                                        </p:tgtEl>
                                      </p:cBhvr>
                                    </p:animEffec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53" presetClass="exit" presetSubtype="0" fill="hold" nodeType="clickEffect">
                                  <p:stCondLst>
                                    <p:cond delay="0"/>
                                  </p:stCondLst>
                                  <p:childTnLst>
                                    <p:anim calcmode="lin" valueType="num">
                                      <p:cBhvr>
                                        <p:cTn id="298" dur="2000"/>
                                        <p:tgtEl>
                                          <p:spTgt spid="56"/>
                                        </p:tgtEl>
                                        <p:attrNameLst>
                                          <p:attrName>ppt_w</p:attrName>
                                        </p:attrNameLst>
                                      </p:cBhvr>
                                      <p:tavLst>
                                        <p:tav tm="0">
                                          <p:val>
                                            <p:strVal val="ppt_w"/>
                                          </p:val>
                                        </p:tav>
                                        <p:tav tm="100000">
                                          <p:val>
                                            <p:fltVal val="0"/>
                                          </p:val>
                                        </p:tav>
                                      </p:tavLst>
                                    </p:anim>
                                    <p:anim calcmode="lin" valueType="num">
                                      <p:cBhvr>
                                        <p:cTn id="299" dur="2000"/>
                                        <p:tgtEl>
                                          <p:spTgt spid="56"/>
                                        </p:tgtEl>
                                        <p:attrNameLst>
                                          <p:attrName>ppt_h</p:attrName>
                                        </p:attrNameLst>
                                      </p:cBhvr>
                                      <p:tavLst>
                                        <p:tav tm="0">
                                          <p:val>
                                            <p:strVal val="ppt_h"/>
                                          </p:val>
                                        </p:tav>
                                        <p:tav tm="100000">
                                          <p:val>
                                            <p:fltVal val="0"/>
                                          </p:val>
                                        </p:tav>
                                      </p:tavLst>
                                    </p:anim>
                                    <p:animEffect transition="out" filter="fade">
                                      <p:cBhvr>
                                        <p:cTn id="300" dur="2000"/>
                                        <p:tgtEl>
                                          <p:spTgt spid="56"/>
                                        </p:tgtEl>
                                      </p:cBhvr>
                                    </p:animEffect>
                                    <p:set>
                                      <p:cBhvr>
                                        <p:cTn id="301" dur="1" fill="hold">
                                          <p:stCondLst>
                                            <p:cond delay="1999"/>
                                          </p:stCondLst>
                                        </p:cTn>
                                        <p:tgtEl>
                                          <p:spTgt spid="56"/>
                                        </p:tgtEl>
                                        <p:attrNameLst>
                                          <p:attrName>style.visibility</p:attrName>
                                        </p:attrNameLst>
                                      </p:cBhvr>
                                      <p:to>
                                        <p:strVal val="hidden"/>
                                      </p:to>
                                    </p:set>
                                  </p:childTnLst>
                                </p:cTn>
                              </p:par>
                            </p:childTnLst>
                          </p:cTn>
                        </p:par>
                        <p:par>
                          <p:cTn id="302" fill="hold" nodeType="afterGroup">
                            <p:stCondLst>
                              <p:cond delay="2000"/>
                            </p:stCondLst>
                            <p:childTnLst>
                              <p:par>
                                <p:cTn id="303" presetID="53" presetClass="entr" presetSubtype="0" fill="hold" nodeType="afterEffect">
                                  <p:stCondLst>
                                    <p:cond delay="0"/>
                                  </p:stCondLst>
                                  <p:childTnLst>
                                    <p:set>
                                      <p:cBhvr>
                                        <p:cTn id="304" dur="1" fill="hold">
                                          <p:stCondLst>
                                            <p:cond delay="0"/>
                                          </p:stCondLst>
                                        </p:cTn>
                                        <p:tgtEl>
                                          <p:spTgt spid="57"/>
                                        </p:tgtEl>
                                        <p:attrNameLst>
                                          <p:attrName>style.visibility</p:attrName>
                                        </p:attrNameLst>
                                      </p:cBhvr>
                                      <p:to>
                                        <p:strVal val="visible"/>
                                      </p:to>
                                    </p:set>
                                    <p:anim calcmode="lin" valueType="num">
                                      <p:cBhvr>
                                        <p:cTn id="305" dur="2000" fill="hold"/>
                                        <p:tgtEl>
                                          <p:spTgt spid="57"/>
                                        </p:tgtEl>
                                        <p:attrNameLst>
                                          <p:attrName>ppt_w</p:attrName>
                                        </p:attrNameLst>
                                      </p:cBhvr>
                                      <p:tavLst>
                                        <p:tav tm="0">
                                          <p:val>
                                            <p:fltVal val="0"/>
                                          </p:val>
                                        </p:tav>
                                        <p:tav tm="100000">
                                          <p:val>
                                            <p:strVal val="#ppt_w"/>
                                          </p:val>
                                        </p:tav>
                                      </p:tavLst>
                                    </p:anim>
                                    <p:anim calcmode="lin" valueType="num">
                                      <p:cBhvr>
                                        <p:cTn id="306" dur="2000" fill="hold"/>
                                        <p:tgtEl>
                                          <p:spTgt spid="57"/>
                                        </p:tgtEl>
                                        <p:attrNameLst>
                                          <p:attrName>ppt_h</p:attrName>
                                        </p:attrNameLst>
                                      </p:cBhvr>
                                      <p:tavLst>
                                        <p:tav tm="0">
                                          <p:val>
                                            <p:fltVal val="0"/>
                                          </p:val>
                                        </p:tav>
                                        <p:tav tm="100000">
                                          <p:val>
                                            <p:strVal val="#ppt_h"/>
                                          </p:val>
                                        </p:tav>
                                      </p:tavLst>
                                    </p:anim>
                                    <p:animEffect transition="in" filter="fade">
                                      <p:cBhvr>
                                        <p:cTn id="307" dur="2000"/>
                                        <p:tgtEl>
                                          <p:spTgt spid="57"/>
                                        </p:tgtEl>
                                      </p:cBhvr>
                                    </p:animEffec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53" presetClass="exit" presetSubtype="0" fill="hold" nodeType="clickEffect">
                                  <p:stCondLst>
                                    <p:cond delay="0"/>
                                  </p:stCondLst>
                                  <p:childTnLst>
                                    <p:anim calcmode="lin" valueType="num">
                                      <p:cBhvr>
                                        <p:cTn id="311" dur="2000"/>
                                        <p:tgtEl>
                                          <p:spTgt spid="57"/>
                                        </p:tgtEl>
                                        <p:attrNameLst>
                                          <p:attrName>ppt_w</p:attrName>
                                        </p:attrNameLst>
                                      </p:cBhvr>
                                      <p:tavLst>
                                        <p:tav tm="0">
                                          <p:val>
                                            <p:strVal val="ppt_w"/>
                                          </p:val>
                                        </p:tav>
                                        <p:tav tm="100000">
                                          <p:val>
                                            <p:fltVal val="0"/>
                                          </p:val>
                                        </p:tav>
                                      </p:tavLst>
                                    </p:anim>
                                    <p:anim calcmode="lin" valueType="num">
                                      <p:cBhvr>
                                        <p:cTn id="312" dur="2000"/>
                                        <p:tgtEl>
                                          <p:spTgt spid="57"/>
                                        </p:tgtEl>
                                        <p:attrNameLst>
                                          <p:attrName>ppt_h</p:attrName>
                                        </p:attrNameLst>
                                      </p:cBhvr>
                                      <p:tavLst>
                                        <p:tav tm="0">
                                          <p:val>
                                            <p:strVal val="ppt_h"/>
                                          </p:val>
                                        </p:tav>
                                        <p:tav tm="100000">
                                          <p:val>
                                            <p:fltVal val="0"/>
                                          </p:val>
                                        </p:tav>
                                      </p:tavLst>
                                    </p:anim>
                                    <p:animEffect transition="out" filter="fade">
                                      <p:cBhvr>
                                        <p:cTn id="313" dur="2000"/>
                                        <p:tgtEl>
                                          <p:spTgt spid="57"/>
                                        </p:tgtEl>
                                      </p:cBhvr>
                                    </p:animEffect>
                                    <p:set>
                                      <p:cBhvr>
                                        <p:cTn id="314" dur="1" fill="hold">
                                          <p:stCondLst>
                                            <p:cond delay="1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3000" t="-4000" r="-4000" b="-13000"/>
          </a:stretch>
        </a:blipFill>
        <a:effectLst/>
      </p:bgPr>
    </p:bg>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اختصاص</a:t>
            </a:r>
            <a:r>
              <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ی</a:t>
            </a:r>
          </a:p>
        </p:txBody>
      </p:sp>
      <p:sp>
        <p:nvSpPr>
          <p:cNvPr id="11" name="Rectangle 10"/>
          <p:cNvSpPr>
            <a:spLocks noChangeArrowheads="1"/>
          </p:cNvSpPr>
          <p:nvPr/>
        </p:nvSpPr>
        <p:spPr bwMode="auto">
          <a:xfrm>
            <a:off x="2214563" y="22526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400" b="1">
                <a:solidFill>
                  <a:srgbClr val="002060"/>
                </a:solidFill>
                <a:cs typeface="B Zar" panose="00000400000000000000" pitchFamily="2" charset="-78"/>
              </a:rPr>
              <a:t>چگونه نامزد اصلح را بیابیم؟ </a:t>
            </a:r>
          </a:p>
        </p:txBody>
      </p:sp>
      <p:sp>
        <p:nvSpPr>
          <p:cNvPr id="12" name="Left Arrow 11"/>
          <p:cNvSpPr/>
          <p:nvPr/>
        </p:nvSpPr>
        <p:spPr>
          <a:xfrm rot="16200000">
            <a:off x="4107653" y="2750339"/>
            <a:ext cx="785818" cy="71438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31" name="Rectangle 2"/>
          <p:cNvSpPr>
            <a:spLocks noChangeArrowheads="1"/>
          </p:cNvSpPr>
          <p:nvPr/>
        </p:nvSpPr>
        <p:spPr bwMode="auto">
          <a:xfrm>
            <a:off x="4929188" y="1433513"/>
            <a:ext cx="307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رأی دهندگان</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2" name="8-Point Star 31"/>
          <p:cNvSpPr/>
          <p:nvPr/>
        </p:nvSpPr>
        <p:spPr>
          <a:xfrm>
            <a:off x="8143900" y="1430205"/>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dirty="0">
                <a:cs typeface="B Titr" pitchFamily="2" charset="-78"/>
              </a:rPr>
              <a:t>3</a:t>
            </a:r>
          </a:p>
        </p:txBody>
      </p:sp>
      <p:sp>
        <p:nvSpPr>
          <p:cNvPr id="33" name="Left Arrow 32"/>
          <p:cNvSpPr/>
          <p:nvPr/>
        </p:nvSpPr>
        <p:spPr>
          <a:xfrm>
            <a:off x="5643570" y="150017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endParaRPr lang="fa-IR"/>
          </a:p>
        </p:txBody>
      </p:sp>
      <p:sp>
        <p:nvSpPr>
          <p:cNvPr id="34" name="Rectangle 33"/>
          <p:cNvSpPr>
            <a:spLocks noChangeArrowheads="1"/>
          </p:cNvSpPr>
          <p:nvPr/>
        </p:nvSpPr>
        <p:spPr bwMode="auto">
          <a:xfrm>
            <a:off x="3914775" y="1428750"/>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eaLnBrk="1"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انتخاب اصلح</a:t>
            </a:r>
          </a:p>
        </p:txBody>
      </p:sp>
      <p:sp>
        <p:nvSpPr>
          <p:cNvPr id="42" name="Rounded Rectangle 41"/>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آثار تدین در اعمال و گفتار او مشهود باشد. </a:t>
            </a:r>
          </a:p>
        </p:txBody>
      </p:sp>
      <p:sp>
        <p:nvSpPr>
          <p:cNvPr id="43" name="Rounded Rectangle 42"/>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مراجعه به سابقه شغلی و کاری و محلی و... </a:t>
            </a:r>
          </a:p>
        </p:txBody>
      </p:sp>
      <p:sp>
        <p:nvSpPr>
          <p:cNvPr id="44" name="Rounded Rectangle 43"/>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چنانچه نامزد سابقه نمایندگی دارد بررسی </a:t>
            </a:r>
          </a:p>
          <a:p>
            <a:pPr algn="ctr" rtl="1" eaLnBrk="1" fontAlgn="auto" latinLnBrk="1" hangingPunct="1">
              <a:spcBef>
                <a:spcPts val="0"/>
              </a:spcBef>
              <a:spcAft>
                <a:spcPts val="0"/>
              </a:spcAft>
              <a:defRPr/>
            </a:pPr>
            <a:r>
              <a:rPr lang="fa-IR" sz="3200" b="1" dirty="0">
                <a:solidFill>
                  <a:srgbClr val="002060"/>
                </a:solidFill>
                <a:cs typeface="B Zar" pitchFamily="2" charset="-78"/>
              </a:rPr>
              <a:t>نطق های پیش از دستور، موضع گیری ها، </a:t>
            </a:r>
          </a:p>
          <a:p>
            <a:pPr algn="ctr" rtl="1" eaLnBrk="1" fontAlgn="auto" latinLnBrk="1" hangingPunct="1">
              <a:spcBef>
                <a:spcPts val="0"/>
              </a:spcBef>
              <a:spcAft>
                <a:spcPts val="0"/>
              </a:spcAft>
              <a:defRPr/>
            </a:pPr>
            <a:r>
              <a:rPr lang="fa-IR" sz="3200" b="1" dirty="0">
                <a:solidFill>
                  <a:srgbClr val="002060"/>
                </a:solidFill>
                <a:cs typeface="B Zar" pitchFamily="2" charset="-78"/>
              </a:rPr>
              <a:t>میزان حضور و غیاب، میزان فعال بودن در </a:t>
            </a:r>
          </a:p>
          <a:p>
            <a:pPr algn="ctr" rtl="1" eaLnBrk="1" fontAlgn="auto" latinLnBrk="1" hangingPunct="1">
              <a:spcBef>
                <a:spcPts val="0"/>
              </a:spcBef>
              <a:spcAft>
                <a:spcPts val="0"/>
              </a:spcAft>
              <a:defRPr/>
            </a:pPr>
            <a:r>
              <a:rPr lang="fa-IR" sz="3200" b="1" dirty="0">
                <a:solidFill>
                  <a:srgbClr val="002060"/>
                </a:solidFill>
                <a:cs typeface="B Zar" pitchFamily="2" charset="-78"/>
              </a:rPr>
              <a:t>کمیسیونها و صحن علنی، میزان فعال بودن در </a:t>
            </a:r>
          </a:p>
          <a:p>
            <a:pPr algn="ctr" rtl="1" eaLnBrk="1" fontAlgn="auto" latinLnBrk="1" hangingPunct="1">
              <a:spcBef>
                <a:spcPts val="0"/>
              </a:spcBef>
              <a:spcAft>
                <a:spcPts val="0"/>
              </a:spcAft>
              <a:defRPr/>
            </a:pPr>
            <a:r>
              <a:rPr lang="fa-IR" sz="3200" b="1" dirty="0">
                <a:solidFill>
                  <a:srgbClr val="002060"/>
                </a:solidFill>
                <a:cs typeface="B Zar" pitchFamily="2" charset="-78"/>
              </a:rPr>
              <a:t>تهیه طرحها و... </a:t>
            </a:r>
          </a:p>
        </p:txBody>
      </p:sp>
      <p:sp>
        <p:nvSpPr>
          <p:cNvPr id="58" name="Rounded Rectangle 57"/>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اگر اهل حزب یا گروه هستند بررسی </a:t>
            </a:r>
          </a:p>
          <a:p>
            <a:pPr algn="ctr" rtl="1" eaLnBrk="1" fontAlgn="auto" latinLnBrk="1" hangingPunct="1">
              <a:spcBef>
                <a:spcPts val="0"/>
              </a:spcBef>
              <a:spcAft>
                <a:spcPts val="0"/>
              </a:spcAft>
              <a:defRPr/>
            </a:pPr>
            <a:r>
              <a:rPr lang="fa-IR" sz="3200" b="1" dirty="0">
                <a:solidFill>
                  <a:srgbClr val="002060"/>
                </a:solidFill>
                <a:cs typeface="B Zar" pitchFamily="2" charset="-78"/>
              </a:rPr>
              <a:t>حزب و گروه او </a:t>
            </a:r>
          </a:p>
        </p:txBody>
      </p:sp>
      <p:sp>
        <p:nvSpPr>
          <p:cNvPr id="59" name="Rounded Rectangle 58"/>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بررسی سخنرانی‌ها و مواضع انتخاباتی </a:t>
            </a:r>
          </a:p>
        </p:txBody>
      </p:sp>
      <p:sp>
        <p:nvSpPr>
          <p:cNvPr id="61" name="Rounded Rectangle 60"/>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بررسی وضعیت خانوادگی و سطح زندگی و </a:t>
            </a:r>
          </a:p>
          <a:p>
            <a:pPr algn="ctr" rtl="1" eaLnBrk="1" fontAlgn="auto" latinLnBrk="1" hangingPunct="1">
              <a:spcBef>
                <a:spcPts val="0"/>
              </a:spcBef>
              <a:spcAft>
                <a:spcPts val="0"/>
              </a:spcAft>
              <a:defRPr/>
            </a:pPr>
            <a:r>
              <a:rPr lang="fa-IR" sz="3200" b="1" dirty="0">
                <a:solidFill>
                  <a:srgbClr val="002060"/>
                </a:solidFill>
                <a:cs typeface="B Zar" pitchFamily="2" charset="-78"/>
              </a:rPr>
              <a:t>نحوه معاشرت </a:t>
            </a:r>
          </a:p>
        </p:txBody>
      </p:sp>
      <p:sp>
        <p:nvSpPr>
          <p:cNvPr id="62" name="Rounded Rectangle 61"/>
          <p:cNvSpPr/>
          <p:nvPr/>
        </p:nvSpPr>
        <p:spPr>
          <a:xfrm>
            <a:off x="928662" y="3786190"/>
            <a:ext cx="7215238" cy="2500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rtl="1" eaLnBrk="1" fontAlgn="auto" latinLnBrk="1" hangingPunct="1">
              <a:spcBef>
                <a:spcPts val="0"/>
              </a:spcBef>
              <a:spcAft>
                <a:spcPts val="0"/>
              </a:spcAft>
              <a:defRPr/>
            </a:pPr>
            <a:r>
              <a:rPr lang="fa-IR" sz="3200" b="1" dirty="0">
                <a:solidFill>
                  <a:srgbClr val="002060"/>
                </a:solidFill>
                <a:cs typeface="B Zar" pitchFamily="2" charset="-78"/>
              </a:rPr>
              <a:t>بررسی مواضع در رابطه با استکبار جهانی، </a:t>
            </a:r>
          </a:p>
          <a:p>
            <a:pPr algn="ctr" rtl="1" eaLnBrk="1" fontAlgn="auto" latinLnBrk="1" hangingPunct="1">
              <a:spcBef>
                <a:spcPts val="0"/>
              </a:spcBef>
              <a:spcAft>
                <a:spcPts val="0"/>
              </a:spcAft>
              <a:defRPr/>
            </a:pPr>
            <a:r>
              <a:rPr lang="fa-IR" sz="3200" b="1" dirty="0">
                <a:solidFill>
                  <a:srgbClr val="002060"/>
                </a:solidFill>
                <a:cs typeface="B Zar" pitchFamily="2" charset="-78"/>
              </a:rPr>
              <a:t>نظام اسلامی و ولایت فقیه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2000" fill="hold"/>
                                        <p:tgtEl>
                                          <p:spTgt spid="32"/>
                                        </p:tgtEl>
                                        <p:attrNameLst>
                                          <p:attrName>ppt_w</p:attrName>
                                        </p:attrNameLst>
                                      </p:cBhvr>
                                      <p:tavLst>
                                        <p:tav tm="0">
                                          <p:val>
                                            <p:fltVal val="0"/>
                                          </p:val>
                                        </p:tav>
                                        <p:tav tm="100000">
                                          <p:val>
                                            <p:strVal val="#ppt_w"/>
                                          </p:val>
                                        </p:tav>
                                      </p:tavLst>
                                    </p:anim>
                                    <p:anim calcmode="lin" valueType="num">
                                      <p:cBhvr>
                                        <p:cTn id="14" dur="2000" fill="hold"/>
                                        <p:tgtEl>
                                          <p:spTgt spid="32"/>
                                        </p:tgtEl>
                                        <p:attrNameLst>
                                          <p:attrName>ppt_h</p:attrName>
                                        </p:attrNameLst>
                                      </p:cBhvr>
                                      <p:tavLst>
                                        <p:tav tm="0">
                                          <p:val>
                                            <p:fltVal val="0"/>
                                          </p:val>
                                        </p:tav>
                                        <p:tav tm="100000">
                                          <p:val>
                                            <p:strVal val="#ppt_h"/>
                                          </p:val>
                                        </p:tav>
                                      </p:tavLst>
                                    </p:anim>
                                    <p:animEffect transition="in" filter="fade">
                                      <p:cBhvr>
                                        <p:cTn id="15" dur="2000"/>
                                        <p:tgtEl>
                                          <p:spTgt spid="32"/>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2000" fill="hold"/>
                                        <p:tgtEl>
                                          <p:spTgt spid="31"/>
                                        </p:tgtEl>
                                        <p:attrNameLst>
                                          <p:attrName>ppt_w</p:attrName>
                                        </p:attrNameLst>
                                      </p:cBhvr>
                                      <p:tavLst>
                                        <p:tav tm="0">
                                          <p:val>
                                            <p:fltVal val="0"/>
                                          </p:val>
                                        </p:tav>
                                        <p:tav tm="100000">
                                          <p:val>
                                            <p:strVal val="#ppt_w"/>
                                          </p:val>
                                        </p:tav>
                                      </p:tavLst>
                                    </p:anim>
                                    <p:anim calcmode="lin" valueType="num">
                                      <p:cBhvr>
                                        <p:cTn id="20" dur="2000" fill="hold"/>
                                        <p:tgtEl>
                                          <p:spTgt spid="31"/>
                                        </p:tgtEl>
                                        <p:attrNameLst>
                                          <p:attrName>ppt_h</p:attrName>
                                        </p:attrNameLst>
                                      </p:cBhvr>
                                      <p:tavLst>
                                        <p:tav tm="0">
                                          <p:val>
                                            <p:fltVal val="0"/>
                                          </p:val>
                                        </p:tav>
                                        <p:tav tm="100000">
                                          <p:val>
                                            <p:strVal val="#ppt_h"/>
                                          </p:val>
                                        </p:tav>
                                      </p:tavLst>
                                    </p:anim>
                                    <p:animEffect transition="in" filter="fade">
                                      <p:cBhvr>
                                        <p:cTn id="21" dur="2000"/>
                                        <p:tgtEl>
                                          <p:spTgt spid="31"/>
                                        </p:tgtEl>
                                      </p:cBhvr>
                                    </p:animEffect>
                                  </p:childTnLst>
                                </p:cTn>
                              </p:par>
                            </p:childTnLst>
                          </p:cTn>
                        </p:par>
                        <p:par>
                          <p:cTn id="22" fill="hold" nodeType="afterGroup">
                            <p:stCondLst>
                              <p:cond delay="6000"/>
                            </p:stCondLst>
                            <p:childTnLst>
                              <p:par>
                                <p:cTn id="23" presetID="22" presetClass="entr" presetSubtype="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2000"/>
                                        <p:tgtEl>
                                          <p:spTgt spid="33"/>
                                        </p:tgtEl>
                                      </p:cBhvr>
                                    </p:animEffect>
                                  </p:childTnLst>
                                </p:cTn>
                              </p:par>
                            </p:childTnLst>
                          </p:cTn>
                        </p:par>
                        <p:par>
                          <p:cTn id="26" fill="hold" nodeType="afterGroup">
                            <p:stCondLst>
                              <p:cond delay="8000"/>
                            </p:stCondLst>
                            <p:childTnLst>
                              <p:par>
                                <p:cTn id="27" presetID="53"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2000" fill="hold"/>
                                        <p:tgtEl>
                                          <p:spTgt spid="34"/>
                                        </p:tgtEl>
                                        <p:attrNameLst>
                                          <p:attrName>ppt_w</p:attrName>
                                        </p:attrNameLst>
                                      </p:cBhvr>
                                      <p:tavLst>
                                        <p:tav tm="0">
                                          <p:val>
                                            <p:fltVal val="0"/>
                                          </p:val>
                                        </p:tav>
                                        <p:tav tm="100000">
                                          <p:val>
                                            <p:strVal val="#ppt_w"/>
                                          </p:val>
                                        </p:tav>
                                      </p:tavLst>
                                    </p:anim>
                                    <p:anim calcmode="lin" valueType="num">
                                      <p:cBhvr>
                                        <p:cTn id="30" dur="2000" fill="hold"/>
                                        <p:tgtEl>
                                          <p:spTgt spid="34"/>
                                        </p:tgtEl>
                                        <p:attrNameLst>
                                          <p:attrName>ppt_h</p:attrName>
                                        </p:attrNameLst>
                                      </p:cBhvr>
                                      <p:tavLst>
                                        <p:tav tm="0">
                                          <p:val>
                                            <p:fltVal val="0"/>
                                          </p:val>
                                        </p:tav>
                                        <p:tav tm="100000">
                                          <p:val>
                                            <p:strVal val="#ppt_h"/>
                                          </p:val>
                                        </p:tav>
                                      </p:tavLst>
                                    </p:anim>
                                    <p:animEffect transition="in" filter="fade">
                                      <p:cBhvr>
                                        <p:cTn id="31" dur="2000"/>
                                        <p:tgtEl>
                                          <p:spTgt spid="34"/>
                                        </p:tgtEl>
                                      </p:cBhvr>
                                    </p:animEffect>
                                  </p:childTnLst>
                                </p:cTn>
                              </p:par>
                            </p:childTnLst>
                          </p:cTn>
                        </p:par>
                        <p:par>
                          <p:cTn id="32" fill="hold" nodeType="afterGroup">
                            <p:stCondLst>
                              <p:cond delay="10000"/>
                            </p:stCondLst>
                            <p:childTnLst>
                              <p:par>
                                <p:cTn id="33" presetID="53"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ppt_w</p:attrName>
                                        </p:attrNameLst>
                                      </p:cBhvr>
                                      <p:tavLst>
                                        <p:tav tm="0">
                                          <p:val>
                                            <p:fltVal val="0"/>
                                          </p:val>
                                        </p:tav>
                                        <p:tav tm="100000">
                                          <p:val>
                                            <p:strVal val="#ppt_w"/>
                                          </p:val>
                                        </p:tav>
                                      </p:tavLst>
                                    </p:anim>
                                    <p:anim calcmode="lin" valueType="num">
                                      <p:cBhvr>
                                        <p:cTn id="36" dur="2000" fill="hold"/>
                                        <p:tgtEl>
                                          <p:spTgt spid="11"/>
                                        </p:tgtEl>
                                        <p:attrNameLst>
                                          <p:attrName>ppt_h</p:attrName>
                                        </p:attrNameLst>
                                      </p:cBhvr>
                                      <p:tavLst>
                                        <p:tav tm="0">
                                          <p:val>
                                            <p:fltVal val="0"/>
                                          </p:val>
                                        </p:tav>
                                        <p:tav tm="100000">
                                          <p:val>
                                            <p:strVal val="#ppt_h"/>
                                          </p:val>
                                        </p:tav>
                                      </p:tavLst>
                                    </p:anim>
                                    <p:animEffect transition="in" filter="fade">
                                      <p:cBhvr>
                                        <p:cTn id="37" dur="2000"/>
                                        <p:tgtEl>
                                          <p:spTgt spid="11"/>
                                        </p:tgtEl>
                                      </p:cBhvr>
                                    </p:animEffect>
                                  </p:childTnLst>
                                </p:cTn>
                              </p:par>
                            </p:childTnLst>
                          </p:cTn>
                        </p:par>
                        <p:par>
                          <p:cTn id="38" fill="hold" nodeType="afterGroup">
                            <p:stCondLst>
                              <p:cond delay="12000"/>
                            </p:stCondLst>
                            <p:childTnLst>
                              <p:par>
                                <p:cTn id="39" presetID="2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2000"/>
                                        <p:tgtEl>
                                          <p:spTgt spid="12"/>
                                        </p:tgtEl>
                                      </p:cBhvr>
                                    </p:animEffect>
                                  </p:childTnLst>
                                </p:cTn>
                              </p:par>
                            </p:childTnLst>
                          </p:cTn>
                        </p:par>
                        <p:par>
                          <p:cTn id="42" fill="hold" nodeType="afterGroup">
                            <p:stCondLst>
                              <p:cond delay="14000"/>
                            </p:stCondLst>
                            <p:childTnLst>
                              <p:par>
                                <p:cTn id="43" presetID="53"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2000" fill="hold"/>
                                        <p:tgtEl>
                                          <p:spTgt spid="42"/>
                                        </p:tgtEl>
                                        <p:attrNameLst>
                                          <p:attrName>ppt_w</p:attrName>
                                        </p:attrNameLst>
                                      </p:cBhvr>
                                      <p:tavLst>
                                        <p:tav tm="0">
                                          <p:val>
                                            <p:fltVal val="0"/>
                                          </p:val>
                                        </p:tav>
                                        <p:tav tm="100000">
                                          <p:val>
                                            <p:strVal val="#ppt_w"/>
                                          </p:val>
                                        </p:tav>
                                      </p:tavLst>
                                    </p:anim>
                                    <p:anim calcmode="lin" valueType="num">
                                      <p:cBhvr>
                                        <p:cTn id="46" dur="2000" fill="hold"/>
                                        <p:tgtEl>
                                          <p:spTgt spid="42"/>
                                        </p:tgtEl>
                                        <p:attrNameLst>
                                          <p:attrName>ppt_h</p:attrName>
                                        </p:attrNameLst>
                                      </p:cBhvr>
                                      <p:tavLst>
                                        <p:tav tm="0">
                                          <p:val>
                                            <p:fltVal val="0"/>
                                          </p:val>
                                        </p:tav>
                                        <p:tav tm="100000">
                                          <p:val>
                                            <p:strVal val="#ppt_h"/>
                                          </p:val>
                                        </p:tav>
                                      </p:tavLst>
                                    </p:anim>
                                    <p:animEffect transition="in" filter="fade">
                                      <p:cBhvr>
                                        <p:cTn id="47" dur="2000"/>
                                        <p:tgtEl>
                                          <p:spTgt spid="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nodeType="clickEffect">
                                  <p:stCondLst>
                                    <p:cond delay="0"/>
                                  </p:stCondLst>
                                  <p:childTnLst>
                                    <p:anim calcmode="lin" valueType="num">
                                      <p:cBhvr>
                                        <p:cTn id="51" dur="2000"/>
                                        <p:tgtEl>
                                          <p:spTgt spid="42"/>
                                        </p:tgtEl>
                                        <p:attrNameLst>
                                          <p:attrName>ppt_w</p:attrName>
                                        </p:attrNameLst>
                                      </p:cBhvr>
                                      <p:tavLst>
                                        <p:tav tm="0">
                                          <p:val>
                                            <p:strVal val="ppt_w"/>
                                          </p:val>
                                        </p:tav>
                                        <p:tav tm="100000">
                                          <p:val>
                                            <p:fltVal val="0"/>
                                          </p:val>
                                        </p:tav>
                                      </p:tavLst>
                                    </p:anim>
                                    <p:anim calcmode="lin" valueType="num">
                                      <p:cBhvr>
                                        <p:cTn id="52" dur="2000"/>
                                        <p:tgtEl>
                                          <p:spTgt spid="42"/>
                                        </p:tgtEl>
                                        <p:attrNameLst>
                                          <p:attrName>ppt_h</p:attrName>
                                        </p:attrNameLst>
                                      </p:cBhvr>
                                      <p:tavLst>
                                        <p:tav tm="0">
                                          <p:val>
                                            <p:strVal val="ppt_h"/>
                                          </p:val>
                                        </p:tav>
                                        <p:tav tm="100000">
                                          <p:val>
                                            <p:fltVal val="0"/>
                                          </p:val>
                                        </p:tav>
                                      </p:tavLst>
                                    </p:anim>
                                    <p:animEffect transition="out" filter="fade">
                                      <p:cBhvr>
                                        <p:cTn id="53" dur="2000"/>
                                        <p:tgtEl>
                                          <p:spTgt spid="42"/>
                                        </p:tgtEl>
                                      </p:cBhvr>
                                    </p:animEffect>
                                    <p:set>
                                      <p:cBhvr>
                                        <p:cTn id="54" dur="1" fill="hold">
                                          <p:stCondLst>
                                            <p:cond delay="1999"/>
                                          </p:stCondLst>
                                        </p:cTn>
                                        <p:tgtEl>
                                          <p:spTgt spid="42"/>
                                        </p:tgtEl>
                                        <p:attrNameLst>
                                          <p:attrName>style.visibility</p:attrName>
                                        </p:attrNameLst>
                                      </p:cBhvr>
                                      <p:to>
                                        <p:strVal val="hidden"/>
                                      </p:to>
                                    </p:set>
                                  </p:childTnLst>
                                </p:cTn>
                              </p:par>
                            </p:childTnLst>
                          </p:cTn>
                        </p:par>
                        <p:par>
                          <p:cTn id="55" fill="hold" nodeType="afterGroup">
                            <p:stCondLst>
                              <p:cond delay="2000"/>
                            </p:stCondLst>
                            <p:childTnLst>
                              <p:par>
                                <p:cTn id="56" presetID="53"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2000" fill="hold"/>
                                        <p:tgtEl>
                                          <p:spTgt spid="43"/>
                                        </p:tgtEl>
                                        <p:attrNameLst>
                                          <p:attrName>ppt_w</p:attrName>
                                        </p:attrNameLst>
                                      </p:cBhvr>
                                      <p:tavLst>
                                        <p:tav tm="0">
                                          <p:val>
                                            <p:fltVal val="0"/>
                                          </p:val>
                                        </p:tav>
                                        <p:tav tm="100000">
                                          <p:val>
                                            <p:strVal val="#ppt_w"/>
                                          </p:val>
                                        </p:tav>
                                      </p:tavLst>
                                    </p:anim>
                                    <p:anim calcmode="lin" valueType="num">
                                      <p:cBhvr>
                                        <p:cTn id="59" dur="2000" fill="hold"/>
                                        <p:tgtEl>
                                          <p:spTgt spid="43"/>
                                        </p:tgtEl>
                                        <p:attrNameLst>
                                          <p:attrName>ppt_h</p:attrName>
                                        </p:attrNameLst>
                                      </p:cBhvr>
                                      <p:tavLst>
                                        <p:tav tm="0">
                                          <p:val>
                                            <p:fltVal val="0"/>
                                          </p:val>
                                        </p:tav>
                                        <p:tav tm="100000">
                                          <p:val>
                                            <p:strVal val="#ppt_h"/>
                                          </p:val>
                                        </p:tav>
                                      </p:tavLst>
                                    </p:anim>
                                    <p:animEffect transition="in" filter="fade">
                                      <p:cBhvr>
                                        <p:cTn id="60" dur="2000"/>
                                        <p:tgtEl>
                                          <p:spTgt spid="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nodeType="clickEffect">
                                  <p:stCondLst>
                                    <p:cond delay="0"/>
                                  </p:stCondLst>
                                  <p:childTnLst>
                                    <p:anim calcmode="lin" valueType="num">
                                      <p:cBhvr>
                                        <p:cTn id="64" dur="2000"/>
                                        <p:tgtEl>
                                          <p:spTgt spid="43"/>
                                        </p:tgtEl>
                                        <p:attrNameLst>
                                          <p:attrName>ppt_w</p:attrName>
                                        </p:attrNameLst>
                                      </p:cBhvr>
                                      <p:tavLst>
                                        <p:tav tm="0">
                                          <p:val>
                                            <p:strVal val="ppt_w"/>
                                          </p:val>
                                        </p:tav>
                                        <p:tav tm="100000">
                                          <p:val>
                                            <p:fltVal val="0"/>
                                          </p:val>
                                        </p:tav>
                                      </p:tavLst>
                                    </p:anim>
                                    <p:anim calcmode="lin" valueType="num">
                                      <p:cBhvr>
                                        <p:cTn id="65" dur="2000"/>
                                        <p:tgtEl>
                                          <p:spTgt spid="43"/>
                                        </p:tgtEl>
                                        <p:attrNameLst>
                                          <p:attrName>ppt_h</p:attrName>
                                        </p:attrNameLst>
                                      </p:cBhvr>
                                      <p:tavLst>
                                        <p:tav tm="0">
                                          <p:val>
                                            <p:strVal val="ppt_h"/>
                                          </p:val>
                                        </p:tav>
                                        <p:tav tm="100000">
                                          <p:val>
                                            <p:fltVal val="0"/>
                                          </p:val>
                                        </p:tav>
                                      </p:tavLst>
                                    </p:anim>
                                    <p:animEffect transition="out" filter="fade">
                                      <p:cBhvr>
                                        <p:cTn id="66" dur="2000"/>
                                        <p:tgtEl>
                                          <p:spTgt spid="43"/>
                                        </p:tgtEl>
                                      </p:cBhvr>
                                    </p:animEffect>
                                    <p:set>
                                      <p:cBhvr>
                                        <p:cTn id="67" dur="1" fill="hold">
                                          <p:stCondLst>
                                            <p:cond delay="1999"/>
                                          </p:stCondLst>
                                        </p:cTn>
                                        <p:tgtEl>
                                          <p:spTgt spid="43"/>
                                        </p:tgtEl>
                                        <p:attrNameLst>
                                          <p:attrName>style.visibility</p:attrName>
                                        </p:attrNameLst>
                                      </p:cBhvr>
                                      <p:to>
                                        <p:strVal val="hidden"/>
                                      </p:to>
                                    </p:set>
                                  </p:childTnLst>
                                </p:cTn>
                              </p:par>
                            </p:childTnLst>
                          </p:cTn>
                        </p:par>
                        <p:par>
                          <p:cTn id="68" fill="hold" nodeType="afterGroup">
                            <p:stCondLst>
                              <p:cond delay="2000"/>
                            </p:stCondLst>
                            <p:childTnLst>
                              <p:par>
                                <p:cTn id="69" presetID="53" presetClass="entr" presetSubtype="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2000" fill="hold"/>
                                        <p:tgtEl>
                                          <p:spTgt spid="44"/>
                                        </p:tgtEl>
                                        <p:attrNameLst>
                                          <p:attrName>ppt_w</p:attrName>
                                        </p:attrNameLst>
                                      </p:cBhvr>
                                      <p:tavLst>
                                        <p:tav tm="0">
                                          <p:val>
                                            <p:fltVal val="0"/>
                                          </p:val>
                                        </p:tav>
                                        <p:tav tm="100000">
                                          <p:val>
                                            <p:strVal val="#ppt_w"/>
                                          </p:val>
                                        </p:tav>
                                      </p:tavLst>
                                    </p:anim>
                                    <p:anim calcmode="lin" valueType="num">
                                      <p:cBhvr>
                                        <p:cTn id="72" dur="2000" fill="hold"/>
                                        <p:tgtEl>
                                          <p:spTgt spid="44"/>
                                        </p:tgtEl>
                                        <p:attrNameLst>
                                          <p:attrName>ppt_h</p:attrName>
                                        </p:attrNameLst>
                                      </p:cBhvr>
                                      <p:tavLst>
                                        <p:tav tm="0">
                                          <p:val>
                                            <p:fltVal val="0"/>
                                          </p:val>
                                        </p:tav>
                                        <p:tav tm="100000">
                                          <p:val>
                                            <p:strVal val="#ppt_h"/>
                                          </p:val>
                                        </p:tav>
                                      </p:tavLst>
                                    </p:anim>
                                    <p:animEffect transition="in" filter="fade">
                                      <p:cBhvr>
                                        <p:cTn id="73" dur="2000"/>
                                        <p:tgtEl>
                                          <p:spTgt spid="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xit" presetSubtype="0" fill="hold" nodeType="clickEffect">
                                  <p:stCondLst>
                                    <p:cond delay="0"/>
                                  </p:stCondLst>
                                  <p:childTnLst>
                                    <p:anim calcmode="lin" valueType="num">
                                      <p:cBhvr>
                                        <p:cTn id="77" dur="2000"/>
                                        <p:tgtEl>
                                          <p:spTgt spid="44"/>
                                        </p:tgtEl>
                                        <p:attrNameLst>
                                          <p:attrName>ppt_w</p:attrName>
                                        </p:attrNameLst>
                                      </p:cBhvr>
                                      <p:tavLst>
                                        <p:tav tm="0">
                                          <p:val>
                                            <p:strVal val="ppt_w"/>
                                          </p:val>
                                        </p:tav>
                                        <p:tav tm="100000">
                                          <p:val>
                                            <p:fltVal val="0"/>
                                          </p:val>
                                        </p:tav>
                                      </p:tavLst>
                                    </p:anim>
                                    <p:anim calcmode="lin" valueType="num">
                                      <p:cBhvr>
                                        <p:cTn id="78" dur="2000"/>
                                        <p:tgtEl>
                                          <p:spTgt spid="44"/>
                                        </p:tgtEl>
                                        <p:attrNameLst>
                                          <p:attrName>ppt_h</p:attrName>
                                        </p:attrNameLst>
                                      </p:cBhvr>
                                      <p:tavLst>
                                        <p:tav tm="0">
                                          <p:val>
                                            <p:strVal val="ppt_h"/>
                                          </p:val>
                                        </p:tav>
                                        <p:tav tm="100000">
                                          <p:val>
                                            <p:fltVal val="0"/>
                                          </p:val>
                                        </p:tav>
                                      </p:tavLst>
                                    </p:anim>
                                    <p:animEffect transition="out" filter="fade">
                                      <p:cBhvr>
                                        <p:cTn id="79" dur="2000"/>
                                        <p:tgtEl>
                                          <p:spTgt spid="44"/>
                                        </p:tgtEl>
                                      </p:cBhvr>
                                    </p:animEffect>
                                    <p:set>
                                      <p:cBhvr>
                                        <p:cTn id="80" dur="1" fill="hold">
                                          <p:stCondLst>
                                            <p:cond delay="1999"/>
                                          </p:stCondLst>
                                        </p:cTn>
                                        <p:tgtEl>
                                          <p:spTgt spid="44"/>
                                        </p:tgtEl>
                                        <p:attrNameLst>
                                          <p:attrName>style.visibility</p:attrName>
                                        </p:attrNameLst>
                                      </p:cBhvr>
                                      <p:to>
                                        <p:strVal val="hidden"/>
                                      </p:to>
                                    </p:set>
                                  </p:childTnLst>
                                </p:cTn>
                              </p:par>
                            </p:childTnLst>
                          </p:cTn>
                        </p:par>
                        <p:par>
                          <p:cTn id="81" fill="hold" nodeType="afterGroup">
                            <p:stCondLst>
                              <p:cond delay="2000"/>
                            </p:stCondLst>
                            <p:childTnLst>
                              <p:par>
                                <p:cTn id="82" presetID="53"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2000" fill="hold"/>
                                        <p:tgtEl>
                                          <p:spTgt spid="58"/>
                                        </p:tgtEl>
                                        <p:attrNameLst>
                                          <p:attrName>ppt_w</p:attrName>
                                        </p:attrNameLst>
                                      </p:cBhvr>
                                      <p:tavLst>
                                        <p:tav tm="0">
                                          <p:val>
                                            <p:fltVal val="0"/>
                                          </p:val>
                                        </p:tav>
                                        <p:tav tm="100000">
                                          <p:val>
                                            <p:strVal val="#ppt_w"/>
                                          </p:val>
                                        </p:tav>
                                      </p:tavLst>
                                    </p:anim>
                                    <p:anim calcmode="lin" valueType="num">
                                      <p:cBhvr>
                                        <p:cTn id="85" dur="2000" fill="hold"/>
                                        <p:tgtEl>
                                          <p:spTgt spid="58"/>
                                        </p:tgtEl>
                                        <p:attrNameLst>
                                          <p:attrName>ppt_h</p:attrName>
                                        </p:attrNameLst>
                                      </p:cBhvr>
                                      <p:tavLst>
                                        <p:tav tm="0">
                                          <p:val>
                                            <p:fltVal val="0"/>
                                          </p:val>
                                        </p:tav>
                                        <p:tav tm="100000">
                                          <p:val>
                                            <p:strVal val="#ppt_h"/>
                                          </p:val>
                                        </p:tav>
                                      </p:tavLst>
                                    </p:anim>
                                    <p:animEffect transition="in" filter="fade">
                                      <p:cBhvr>
                                        <p:cTn id="86" dur="2000"/>
                                        <p:tgtEl>
                                          <p:spTgt spid="5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xit" presetSubtype="0" fill="hold" nodeType="clickEffect">
                                  <p:stCondLst>
                                    <p:cond delay="0"/>
                                  </p:stCondLst>
                                  <p:childTnLst>
                                    <p:anim calcmode="lin" valueType="num">
                                      <p:cBhvr>
                                        <p:cTn id="90" dur="2000"/>
                                        <p:tgtEl>
                                          <p:spTgt spid="58"/>
                                        </p:tgtEl>
                                        <p:attrNameLst>
                                          <p:attrName>ppt_w</p:attrName>
                                        </p:attrNameLst>
                                      </p:cBhvr>
                                      <p:tavLst>
                                        <p:tav tm="0">
                                          <p:val>
                                            <p:strVal val="ppt_w"/>
                                          </p:val>
                                        </p:tav>
                                        <p:tav tm="100000">
                                          <p:val>
                                            <p:fltVal val="0"/>
                                          </p:val>
                                        </p:tav>
                                      </p:tavLst>
                                    </p:anim>
                                    <p:anim calcmode="lin" valueType="num">
                                      <p:cBhvr>
                                        <p:cTn id="91" dur="2000"/>
                                        <p:tgtEl>
                                          <p:spTgt spid="58"/>
                                        </p:tgtEl>
                                        <p:attrNameLst>
                                          <p:attrName>ppt_h</p:attrName>
                                        </p:attrNameLst>
                                      </p:cBhvr>
                                      <p:tavLst>
                                        <p:tav tm="0">
                                          <p:val>
                                            <p:strVal val="ppt_h"/>
                                          </p:val>
                                        </p:tav>
                                        <p:tav tm="100000">
                                          <p:val>
                                            <p:fltVal val="0"/>
                                          </p:val>
                                        </p:tav>
                                      </p:tavLst>
                                    </p:anim>
                                    <p:animEffect transition="out" filter="fade">
                                      <p:cBhvr>
                                        <p:cTn id="92" dur="2000"/>
                                        <p:tgtEl>
                                          <p:spTgt spid="58"/>
                                        </p:tgtEl>
                                      </p:cBhvr>
                                    </p:animEffect>
                                    <p:set>
                                      <p:cBhvr>
                                        <p:cTn id="93" dur="1" fill="hold">
                                          <p:stCondLst>
                                            <p:cond delay="1999"/>
                                          </p:stCondLst>
                                        </p:cTn>
                                        <p:tgtEl>
                                          <p:spTgt spid="58"/>
                                        </p:tgtEl>
                                        <p:attrNameLst>
                                          <p:attrName>style.visibility</p:attrName>
                                        </p:attrNameLst>
                                      </p:cBhvr>
                                      <p:to>
                                        <p:strVal val="hidden"/>
                                      </p:to>
                                    </p:set>
                                  </p:childTnLst>
                                </p:cTn>
                              </p:par>
                            </p:childTnLst>
                          </p:cTn>
                        </p:par>
                        <p:par>
                          <p:cTn id="94" fill="hold" nodeType="afterGroup">
                            <p:stCondLst>
                              <p:cond delay="2000"/>
                            </p:stCondLst>
                            <p:childTnLst>
                              <p:par>
                                <p:cTn id="95" presetID="53" presetClass="entr" presetSubtype="0"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2000" fill="hold"/>
                                        <p:tgtEl>
                                          <p:spTgt spid="59"/>
                                        </p:tgtEl>
                                        <p:attrNameLst>
                                          <p:attrName>ppt_w</p:attrName>
                                        </p:attrNameLst>
                                      </p:cBhvr>
                                      <p:tavLst>
                                        <p:tav tm="0">
                                          <p:val>
                                            <p:fltVal val="0"/>
                                          </p:val>
                                        </p:tav>
                                        <p:tav tm="100000">
                                          <p:val>
                                            <p:strVal val="#ppt_w"/>
                                          </p:val>
                                        </p:tav>
                                      </p:tavLst>
                                    </p:anim>
                                    <p:anim calcmode="lin" valueType="num">
                                      <p:cBhvr>
                                        <p:cTn id="98" dur="2000" fill="hold"/>
                                        <p:tgtEl>
                                          <p:spTgt spid="59"/>
                                        </p:tgtEl>
                                        <p:attrNameLst>
                                          <p:attrName>ppt_h</p:attrName>
                                        </p:attrNameLst>
                                      </p:cBhvr>
                                      <p:tavLst>
                                        <p:tav tm="0">
                                          <p:val>
                                            <p:fltVal val="0"/>
                                          </p:val>
                                        </p:tav>
                                        <p:tav tm="100000">
                                          <p:val>
                                            <p:strVal val="#ppt_h"/>
                                          </p:val>
                                        </p:tav>
                                      </p:tavLst>
                                    </p:anim>
                                    <p:animEffect transition="in" filter="fade">
                                      <p:cBhvr>
                                        <p:cTn id="99" dur="2000"/>
                                        <p:tgtEl>
                                          <p:spTgt spid="5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xit" presetSubtype="0" fill="hold" nodeType="clickEffect">
                                  <p:stCondLst>
                                    <p:cond delay="0"/>
                                  </p:stCondLst>
                                  <p:childTnLst>
                                    <p:anim calcmode="lin" valueType="num">
                                      <p:cBhvr>
                                        <p:cTn id="103" dur="2000"/>
                                        <p:tgtEl>
                                          <p:spTgt spid="59"/>
                                        </p:tgtEl>
                                        <p:attrNameLst>
                                          <p:attrName>ppt_w</p:attrName>
                                        </p:attrNameLst>
                                      </p:cBhvr>
                                      <p:tavLst>
                                        <p:tav tm="0">
                                          <p:val>
                                            <p:strVal val="ppt_w"/>
                                          </p:val>
                                        </p:tav>
                                        <p:tav tm="100000">
                                          <p:val>
                                            <p:fltVal val="0"/>
                                          </p:val>
                                        </p:tav>
                                      </p:tavLst>
                                    </p:anim>
                                    <p:anim calcmode="lin" valueType="num">
                                      <p:cBhvr>
                                        <p:cTn id="104" dur="2000"/>
                                        <p:tgtEl>
                                          <p:spTgt spid="59"/>
                                        </p:tgtEl>
                                        <p:attrNameLst>
                                          <p:attrName>ppt_h</p:attrName>
                                        </p:attrNameLst>
                                      </p:cBhvr>
                                      <p:tavLst>
                                        <p:tav tm="0">
                                          <p:val>
                                            <p:strVal val="ppt_h"/>
                                          </p:val>
                                        </p:tav>
                                        <p:tav tm="100000">
                                          <p:val>
                                            <p:fltVal val="0"/>
                                          </p:val>
                                        </p:tav>
                                      </p:tavLst>
                                    </p:anim>
                                    <p:animEffect transition="out" filter="fade">
                                      <p:cBhvr>
                                        <p:cTn id="105" dur="2000"/>
                                        <p:tgtEl>
                                          <p:spTgt spid="59"/>
                                        </p:tgtEl>
                                      </p:cBhvr>
                                    </p:animEffect>
                                    <p:set>
                                      <p:cBhvr>
                                        <p:cTn id="106" dur="1" fill="hold">
                                          <p:stCondLst>
                                            <p:cond delay="1999"/>
                                          </p:stCondLst>
                                        </p:cTn>
                                        <p:tgtEl>
                                          <p:spTgt spid="59"/>
                                        </p:tgtEl>
                                        <p:attrNameLst>
                                          <p:attrName>style.visibility</p:attrName>
                                        </p:attrNameLst>
                                      </p:cBhvr>
                                      <p:to>
                                        <p:strVal val="hidden"/>
                                      </p:to>
                                    </p:set>
                                  </p:childTnLst>
                                </p:cTn>
                              </p:par>
                            </p:childTnLst>
                          </p:cTn>
                        </p:par>
                        <p:par>
                          <p:cTn id="107" fill="hold" nodeType="afterGroup">
                            <p:stCondLst>
                              <p:cond delay="2000"/>
                            </p:stCondLst>
                            <p:childTnLst>
                              <p:par>
                                <p:cTn id="108" presetID="53" presetClass="entr" presetSubtype="0" fill="hold"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2000" fill="hold"/>
                                        <p:tgtEl>
                                          <p:spTgt spid="61"/>
                                        </p:tgtEl>
                                        <p:attrNameLst>
                                          <p:attrName>ppt_w</p:attrName>
                                        </p:attrNameLst>
                                      </p:cBhvr>
                                      <p:tavLst>
                                        <p:tav tm="0">
                                          <p:val>
                                            <p:fltVal val="0"/>
                                          </p:val>
                                        </p:tav>
                                        <p:tav tm="100000">
                                          <p:val>
                                            <p:strVal val="#ppt_w"/>
                                          </p:val>
                                        </p:tav>
                                      </p:tavLst>
                                    </p:anim>
                                    <p:anim calcmode="lin" valueType="num">
                                      <p:cBhvr>
                                        <p:cTn id="111" dur="2000" fill="hold"/>
                                        <p:tgtEl>
                                          <p:spTgt spid="61"/>
                                        </p:tgtEl>
                                        <p:attrNameLst>
                                          <p:attrName>ppt_h</p:attrName>
                                        </p:attrNameLst>
                                      </p:cBhvr>
                                      <p:tavLst>
                                        <p:tav tm="0">
                                          <p:val>
                                            <p:fltVal val="0"/>
                                          </p:val>
                                        </p:tav>
                                        <p:tav tm="100000">
                                          <p:val>
                                            <p:strVal val="#ppt_h"/>
                                          </p:val>
                                        </p:tav>
                                      </p:tavLst>
                                    </p:anim>
                                    <p:animEffect transition="in" filter="fade">
                                      <p:cBhvr>
                                        <p:cTn id="112" dur="2000"/>
                                        <p:tgtEl>
                                          <p:spTgt spid="6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xit" presetSubtype="0" fill="hold" nodeType="clickEffect">
                                  <p:stCondLst>
                                    <p:cond delay="0"/>
                                  </p:stCondLst>
                                  <p:childTnLst>
                                    <p:anim calcmode="lin" valueType="num">
                                      <p:cBhvr>
                                        <p:cTn id="116" dur="2000"/>
                                        <p:tgtEl>
                                          <p:spTgt spid="61"/>
                                        </p:tgtEl>
                                        <p:attrNameLst>
                                          <p:attrName>ppt_w</p:attrName>
                                        </p:attrNameLst>
                                      </p:cBhvr>
                                      <p:tavLst>
                                        <p:tav tm="0">
                                          <p:val>
                                            <p:strVal val="ppt_w"/>
                                          </p:val>
                                        </p:tav>
                                        <p:tav tm="100000">
                                          <p:val>
                                            <p:fltVal val="0"/>
                                          </p:val>
                                        </p:tav>
                                      </p:tavLst>
                                    </p:anim>
                                    <p:anim calcmode="lin" valueType="num">
                                      <p:cBhvr>
                                        <p:cTn id="117" dur="2000"/>
                                        <p:tgtEl>
                                          <p:spTgt spid="61"/>
                                        </p:tgtEl>
                                        <p:attrNameLst>
                                          <p:attrName>ppt_h</p:attrName>
                                        </p:attrNameLst>
                                      </p:cBhvr>
                                      <p:tavLst>
                                        <p:tav tm="0">
                                          <p:val>
                                            <p:strVal val="ppt_h"/>
                                          </p:val>
                                        </p:tav>
                                        <p:tav tm="100000">
                                          <p:val>
                                            <p:fltVal val="0"/>
                                          </p:val>
                                        </p:tav>
                                      </p:tavLst>
                                    </p:anim>
                                    <p:animEffect transition="out" filter="fade">
                                      <p:cBhvr>
                                        <p:cTn id="118" dur="2000"/>
                                        <p:tgtEl>
                                          <p:spTgt spid="61"/>
                                        </p:tgtEl>
                                      </p:cBhvr>
                                    </p:animEffect>
                                    <p:set>
                                      <p:cBhvr>
                                        <p:cTn id="119" dur="1" fill="hold">
                                          <p:stCondLst>
                                            <p:cond delay="1999"/>
                                          </p:stCondLst>
                                        </p:cTn>
                                        <p:tgtEl>
                                          <p:spTgt spid="61"/>
                                        </p:tgtEl>
                                        <p:attrNameLst>
                                          <p:attrName>style.visibility</p:attrName>
                                        </p:attrNameLst>
                                      </p:cBhvr>
                                      <p:to>
                                        <p:strVal val="hidden"/>
                                      </p:to>
                                    </p:set>
                                  </p:childTnLst>
                                </p:cTn>
                              </p:par>
                            </p:childTnLst>
                          </p:cTn>
                        </p:par>
                        <p:par>
                          <p:cTn id="120" fill="hold" nodeType="afterGroup">
                            <p:stCondLst>
                              <p:cond delay="2000"/>
                            </p:stCondLst>
                            <p:childTnLst>
                              <p:par>
                                <p:cTn id="121" presetID="53" presetClass="entr" presetSubtype="0"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2000" fill="hold"/>
                                        <p:tgtEl>
                                          <p:spTgt spid="62"/>
                                        </p:tgtEl>
                                        <p:attrNameLst>
                                          <p:attrName>ppt_w</p:attrName>
                                        </p:attrNameLst>
                                      </p:cBhvr>
                                      <p:tavLst>
                                        <p:tav tm="0">
                                          <p:val>
                                            <p:fltVal val="0"/>
                                          </p:val>
                                        </p:tav>
                                        <p:tav tm="100000">
                                          <p:val>
                                            <p:strVal val="#ppt_w"/>
                                          </p:val>
                                        </p:tav>
                                      </p:tavLst>
                                    </p:anim>
                                    <p:anim calcmode="lin" valueType="num">
                                      <p:cBhvr>
                                        <p:cTn id="124" dur="2000" fill="hold"/>
                                        <p:tgtEl>
                                          <p:spTgt spid="62"/>
                                        </p:tgtEl>
                                        <p:attrNameLst>
                                          <p:attrName>ppt_h</p:attrName>
                                        </p:attrNameLst>
                                      </p:cBhvr>
                                      <p:tavLst>
                                        <p:tav tm="0">
                                          <p:val>
                                            <p:fltVal val="0"/>
                                          </p:val>
                                        </p:tav>
                                        <p:tav tm="100000">
                                          <p:val>
                                            <p:strVal val="#ppt_h"/>
                                          </p:val>
                                        </p:tav>
                                      </p:tavLst>
                                    </p:anim>
                                    <p:animEffect transition="in" filter="fade">
                                      <p:cBhvr>
                                        <p:cTn id="125" dur="2000"/>
                                        <p:tgtEl>
                                          <p:spTgt spid="6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xit" presetSubtype="0" fill="hold" nodeType="clickEffect">
                                  <p:stCondLst>
                                    <p:cond delay="0"/>
                                  </p:stCondLst>
                                  <p:childTnLst>
                                    <p:anim calcmode="lin" valueType="num">
                                      <p:cBhvr>
                                        <p:cTn id="129" dur="2000"/>
                                        <p:tgtEl>
                                          <p:spTgt spid="62"/>
                                        </p:tgtEl>
                                        <p:attrNameLst>
                                          <p:attrName>ppt_w</p:attrName>
                                        </p:attrNameLst>
                                      </p:cBhvr>
                                      <p:tavLst>
                                        <p:tav tm="0">
                                          <p:val>
                                            <p:strVal val="ppt_w"/>
                                          </p:val>
                                        </p:tav>
                                        <p:tav tm="100000">
                                          <p:val>
                                            <p:fltVal val="0"/>
                                          </p:val>
                                        </p:tav>
                                      </p:tavLst>
                                    </p:anim>
                                    <p:anim calcmode="lin" valueType="num">
                                      <p:cBhvr>
                                        <p:cTn id="130" dur="2000"/>
                                        <p:tgtEl>
                                          <p:spTgt spid="62"/>
                                        </p:tgtEl>
                                        <p:attrNameLst>
                                          <p:attrName>ppt_h</p:attrName>
                                        </p:attrNameLst>
                                      </p:cBhvr>
                                      <p:tavLst>
                                        <p:tav tm="0">
                                          <p:val>
                                            <p:strVal val="ppt_h"/>
                                          </p:val>
                                        </p:tav>
                                        <p:tav tm="100000">
                                          <p:val>
                                            <p:fltVal val="0"/>
                                          </p:val>
                                        </p:tav>
                                      </p:tavLst>
                                    </p:anim>
                                    <p:animEffect transition="out" filter="fade">
                                      <p:cBhvr>
                                        <p:cTn id="131" dur="2000"/>
                                        <p:tgtEl>
                                          <p:spTgt spid="62"/>
                                        </p:tgtEl>
                                      </p:cBhvr>
                                    </p:animEffect>
                                    <p:set>
                                      <p:cBhvr>
                                        <p:cTn id="132" dur="1" fill="hold">
                                          <p:stCondLst>
                                            <p:cond delay="1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1688507"/>
            <a:ext cx="8501090" cy="4955203"/>
          </a:xfrm>
          <a:prstGeom prst="rect">
            <a:avLst/>
          </a:prstGeom>
          <a:noFill/>
          <a:ln w="9525">
            <a:noFill/>
            <a:miter lim="800000"/>
            <a:headEnd/>
            <a:tailEnd/>
          </a:ln>
          <a:effectLst/>
        </p:spPr>
        <p:txBody>
          <a:bodyPr anchor="ctr">
            <a:spAutoFit/>
          </a:bodyPr>
          <a:lstStyle/>
          <a:p>
            <a:pPr indent="274638" algn="justLow" rtl="1" eaLnBrk="1" hangingPunct="1">
              <a:defRPr/>
            </a:pP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rPr>
              <a:t>مقدمه</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endParaRPr>
          </a:p>
          <a:p>
            <a:pPr indent="274638" algn="justLow" rtl="1" eaLnBrk="1" hangingPunct="1">
              <a:defRPr/>
            </a:pP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endParaRPr>
          </a:p>
          <a:p>
            <a:pPr indent="274638" algn="justLow" rtl="1" eaLnBrk="1" hangingPunct="1">
              <a:defRPr/>
            </a:pP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endParaRPr>
          </a:p>
          <a:p>
            <a:pPr indent="274638" algn="justLow" rtl="1" eaLnBrk="1" hangingPunct="1">
              <a:defRPr/>
            </a:pPr>
            <a:r>
              <a:rPr lang="fa-IR" sz="28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از آنجا که مجلس شورای اسلامی از ارکان نظام محسوب می شود، بنابراین انتخابات مجلس نیز از اهمیت والایی برخوردار است. از جمله مواردی که می توان از آن زاویه به انتخابات نظر افکند، جایگاه اخلاق در انتخابات است.  بدین لحاظ اخلاق به معنای وسیع کلمه می تواند در انتخابات نقش جامع و کلیدی را ایفا نماید و به لحاظ اینکه شاخص اصلی انقلاب ما فرهنگی عقیدتی بوده و مردم جامعه ما از اعتقادات والای اسلامی برخوردارند، لذا تاثیر اخلاقیات در هر یک از ارکان نظام از جمله انتخابات تضمین سلامت آن و موجب تداوم انقلاب خواهد بود.</a:t>
            </a:r>
          </a:p>
        </p:txBody>
      </p:sp>
      <p:pic>
        <p:nvPicPr>
          <p:cNvPr id="3" name="Picture 2" descr="ئو..jpg"/>
          <p:cNvPicPr>
            <a:picLocks noChangeAspect="1"/>
          </p:cNvPicPr>
          <p:nvPr/>
        </p:nvPicPr>
        <p:blipFill>
          <a:blip r:embed="rId2"/>
          <a:stretch>
            <a:fillRect/>
          </a:stretch>
        </p:blipFill>
        <p:spPr>
          <a:xfrm rot="21106299">
            <a:off x="1067405" y="79426"/>
            <a:ext cx="4472699" cy="28755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2000" fill="hold"/>
                                        <p:tgtEl>
                                          <p:spTgt spid="2049"/>
                                        </p:tgtEl>
                                        <p:attrNameLst>
                                          <p:attrName>ppt_w</p:attrName>
                                        </p:attrNameLst>
                                      </p:cBhvr>
                                      <p:tavLst>
                                        <p:tav tm="0">
                                          <p:val>
                                            <p:fltVal val="0"/>
                                          </p:val>
                                        </p:tav>
                                        <p:tav tm="100000">
                                          <p:val>
                                            <p:strVal val="#ppt_w"/>
                                          </p:val>
                                        </p:tav>
                                      </p:tavLst>
                                    </p:anim>
                                    <p:anim calcmode="lin" valueType="num">
                                      <p:cBhvr>
                                        <p:cTn id="8" dur="2000" fill="hold"/>
                                        <p:tgtEl>
                                          <p:spTgt spid="2049"/>
                                        </p:tgtEl>
                                        <p:attrNameLst>
                                          <p:attrName>ppt_h</p:attrName>
                                        </p:attrNameLst>
                                      </p:cBhvr>
                                      <p:tavLst>
                                        <p:tav tm="0">
                                          <p:val>
                                            <p:fltVal val="0"/>
                                          </p:val>
                                        </p:tav>
                                        <p:tav tm="100000">
                                          <p:val>
                                            <p:strVal val="#ppt_h"/>
                                          </p:val>
                                        </p:tav>
                                      </p:tavLst>
                                    </p:anim>
                                    <p:animEffect transition="in" filter="fade">
                                      <p:cBhvr>
                                        <p:cTn id="9" dur="2000"/>
                                        <p:tgtEl>
                                          <p:spTgt spid="2049"/>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14348" y="594913"/>
            <a:ext cx="7643866" cy="5816977"/>
          </a:xfrm>
          <a:prstGeom prst="rect">
            <a:avLst/>
          </a:prstGeom>
          <a:noFill/>
          <a:ln w="9525">
            <a:noFill/>
            <a:miter lim="800000"/>
            <a:headEnd/>
            <a:tailEnd/>
          </a:ln>
          <a:effectLst/>
        </p:spPr>
        <p:txBody>
          <a:bodyPr anchor="ctr">
            <a:spAutoFit/>
          </a:bodyPr>
          <a:lstStyle/>
          <a:p>
            <a:pPr indent="274638" algn="r" rtl="1" eaLnBrk="1" hangingPunct="1">
              <a:defRPr/>
            </a:pP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rPr>
              <a:t>انتخابات بر مبنای اخلاق</a:t>
            </a:r>
          </a:p>
          <a:p>
            <a:pPr indent="274638" algn="justLow" rtl="1" eaLnBrk="1" hangingPunct="1">
              <a:defRPr/>
            </a:pPr>
            <a:endPar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endParaRPr>
          </a:p>
          <a:p>
            <a:pPr indent="274638" algn="justLow" rtl="1" eaLnBrk="1" hangingPunct="1">
              <a:defRPr/>
            </a:pPr>
            <a:endPar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endParaRPr>
          </a:p>
          <a:p>
            <a:pPr indent="274638" algn="justLow" rtl="1" eaLnBrk="1" hangingPunct="1">
              <a:defRPr/>
            </a:pP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rPr>
              <a:t> </a:t>
            </a:r>
          </a:p>
          <a:p>
            <a:pPr indent="274638" algn="ctr" rtl="1" eaLnBrk="1" hangingPunct="1">
              <a:defRPr/>
            </a:pPr>
            <a:r>
              <a:rPr lang="fa-IR" sz="32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منظور این است که تمام ارکان انتخابات و نیز اجزاء و افراد و مراحل اجرایی آن بر اساس ارزش ها و معیارهای اخلاقی صورت گیرد و از هر گونه اعمال غیر اخلاقی پرهیز شود این همان چیزی است که مورد تقاضای همه مردم ماست زیرا رعایت اخلاق در انتخابات مطابق ارزشها در واقع نوعی تضمین سلامت انتخابات خواهد بود و موجب ایجاد اطمینان در مردم و آرامش جامعه می باشد.</a:t>
            </a:r>
            <a:r>
              <a:rPr lang="fa-IR" sz="3600" b="1"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Titr" pitchFamily="2" charset="-78"/>
              </a:rPr>
              <a:t> </a:t>
            </a:r>
          </a:p>
        </p:txBody>
      </p:sp>
      <p:pic>
        <p:nvPicPr>
          <p:cNvPr id="3" name="Picture 2" descr="لاتنم.jpg"/>
          <p:cNvPicPr>
            <a:picLocks noChangeAspect="1"/>
          </p:cNvPicPr>
          <p:nvPr/>
        </p:nvPicPr>
        <p:blipFill>
          <a:blip r:embed="rId2"/>
          <a:stretch>
            <a:fillRect/>
          </a:stretch>
        </p:blipFill>
        <p:spPr>
          <a:xfrm rot="19692767">
            <a:off x="433130" y="451011"/>
            <a:ext cx="2828925" cy="18733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2000" fill="hold"/>
                                        <p:tgtEl>
                                          <p:spTgt spid="2049"/>
                                        </p:tgtEl>
                                        <p:attrNameLst>
                                          <p:attrName>ppt_w</p:attrName>
                                        </p:attrNameLst>
                                      </p:cBhvr>
                                      <p:tavLst>
                                        <p:tav tm="0">
                                          <p:val>
                                            <p:fltVal val="0"/>
                                          </p:val>
                                        </p:tav>
                                        <p:tav tm="100000">
                                          <p:val>
                                            <p:strVal val="#ppt_w"/>
                                          </p:val>
                                        </p:tav>
                                      </p:tavLst>
                                    </p:anim>
                                    <p:anim calcmode="lin" valueType="num">
                                      <p:cBhvr>
                                        <p:cTn id="8" dur="2000" fill="hold"/>
                                        <p:tgtEl>
                                          <p:spTgt spid="2049"/>
                                        </p:tgtEl>
                                        <p:attrNameLst>
                                          <p:attrName>ppt_h</p:attrName>
                                        </p:attrNameLst>
                                      </p:cBhvr>
                                      <p:tavLst>
                                        <p:tav tm="0">
                                          <p:val>
                                            <p:fltVal val="0"/>
                                          </p:val>
                                        </p:tav>
                                        <p:tav tm="100000">
                                          <p:val>
                                            <p:strVal val="#ppt_h"/>
                                          </p:val>
                                        </p:tav>
                                      </p:tavLst>
                                    </p:anim>
                                    <p:animEffect transition="in" filter="fade">
                                      <p:cBhvr>
                                        <p:cTn id="9" dur="2000"/>
                                        <p:tgtEl>
                                          <p:spTgt spid="2049"/>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a:stretch>
        </a:blipFill>
        <a:effectLst/>
      </p:bgPr>
    </p:bg>
    <p:spTree>
      <p:nvGrpSpPr>
        <p:cNvPr id="1" name=""/>
        <p:cNvGrpSpPr/>
        <p:nvPr/>
      </p:nvGrpSpPr>
      <p:grpSpPr>
        <a:xfrm>
          <a:off x="0" y="0"/>
          <a:ext cx="0" cy="0"/>
          <a:chOff x="0" y="0"/>
          <a:chExt cx="0" cy="0"/>
        </a:xfrm>
      </p:grpSpPr>
      <p:sp>
        <p:nvSpPr>
          <p:cNvPr id="6" name="Rectangle 5"/>
          <p:cNvSpPr/>
          <p:nvPr/>
        </p:nvSpPr>
        <p:spPr>
          <a:xfrm>
            <a:off x="0" y="285728"/>
            <a:ext cx="9144000" cy="830997"/>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48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ارکان انتخابات </a:t>
            </a:r>
          </a:p>
        </p:txBody>
      </p:sp>
      <p:sp>
        <p:nvSpPr>
          <p:cNvPr id="16" name="Right Brace 15"/>
          <p:cNvSpPr/>
          <p:nvPr/>
        </p:nvSpPr>
        <p:spPr>
          <a:xfrm rot="16200000">
            <a:off x="4251325" y="-2357437"/>
            <a:ext cx="642937" cy="7500938"/>
          </a:xfrm>
          <a:prstGeom prst="rightBrace">
            <a:avLst>
              <a:gd name="adj1" fmla="val 27309"/>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17" name="Flowchart: Terminator 16"/>
          <p:cNvSpPr/>
          <p:nvPr/>
        </p:nvSpPr>
        <p:spPr>
          <a:xfrm>
            <a:off x="1285852" y="1785926"/>
            <a:ext cx="6215106" cy="64294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sz="2400" dirty="0">
                <a:ln>
                  <a:solidFill>
                    <a:srgbClr val="FFFF00"/>
                  </a:solidFill>
                </a:ln>
                <a:solidFill>
                  <a:srgbClr val="FFFF00"/>
                </a:solidFill>
                <a:cs typeface="B Zar" pitchFamily="2" charset="-78"/>
              </a:rPr>
              <a:t>عوامل اجرایی و قوانین و مقررات مربوط</a:t>
            </a:r>
          </a:p>
        </p:txBody>
      </p:sp>
      <p:sp>
        <p:nvSpPr>
          <p:cNvPr id="18" name="Flowchart: Terminator 17"/>
          <p:cNvSpPr/>
          <p:nvPr/>
        </p:nvSpPr>
        <p:spPr>
          <a:xfrm>
            <a:off x="1285852" y="2571744"/>
            <a:ext cx="6215106" cy="64294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sz="2400" dirty="0">
                <a:ln>
                  <a:solidFill>
                    <a:srgbClr val="FFFF00"/>
                  </a:solidFill>
                </a:ln>
                <a:solidFill>
                  <a:srgbClr val="FFFF00"/>
                </a:solidFill>
                <a:cs typeface="B Zar" pitchFamily="2" charset="-78"/>
              </a:rPr>
              <a:t>نامزدها </a:t>
            </a:r>
          </a:p>
        </p:txBody>
      </p:sp>
      <p:sp>
        <p:nvSpPr>
          <p:cNvPr id="22" name="Flowchart: Terminator 21"/>
          <p:cNvSpPr/>
          <p:nvPr/>
        </p:nvSpPr>
        <p:spPr>
          <a:xfrm>
            <a:off x="1285852" y="3357562"/>
            <a:ext cx="6215106" cy="64294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latinLnBrk="1" hangingPunct="1">
              <a:spcBef>
                <a:spcPts val="0"/>
              </a:spcBef>
              <a:spcAft>
                <a:spcPts val="0"/>
              </a:spcAft>
              <a:defRPr/>
            </a:pPr>
            <a:r>
              <a:rPr lang="fa-IR" sz="2400" dirty="0">
                <a:ln>
                  <a:solidFill>
                    <a:srgbClr val="FFFF00"/>
                  </a:solidFill>
                </a:ln>
                <a:solidFill>
                  <a:srgbClr val="FFFF00"/>
                </a:solidFill>
                <a:cs typeface="B Zar" pitchFamily="2" charset="-78"/>
              </a:rPr>
              <a:t>رای دهندگان</a:t>
            </a:r>
          </a:p>
        </p:txBody>
      </p:sp>
      <p:sp>
        <p:nvSpPr>
          <p:cNvPr id="23" name="Rectangle 22"/>
          <p:cNvSpPr/>
          <p:nvPr/>
        </p:nvSpPr>
        <p:spPr>
          <a:xfrm>
            <a:off x="6832600" y="4572000"/>
            <a:ext cx="2168525" cy="1570038"/>
          </a:xfrm>
          <a:prstGeom prst="rect">
            <a:avLst/>
          </a:prstGeom>
        </p:spPr>
        <p:txBody>
          <a:bodyPr>
            <a:spAutoFit/>
          </a:bodyPr>
          <a:lstStyle/>
          <a:p>
            <a:pPr algn="ctr" rtl="1" eaLnBrk="1" fontAlgn="auto" latinLnBrk="1" hangingPunct="1">
              <a:spcBef>
                <a:spcPts val="0"/>
              </a:spcBef>
              <a:spcAft>
                <a:spcPts val="0"/>
              </a:spcAft>
              <a:defRPr/>
            </a:pPr>
            <a:r>
              <a:rPr lang="fa-IR" sz="32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a:t>
            </a:r>
          </a:p>
          <a:p>
            <a:pPr algn="ctr" rtl="1" eaLnBrk="1" fontAlgn="auto" latinLnBrk="1" hangingPunct="1">
              <a:spcBef>
                <a:spcPts val="0"/>
              </a:spcBef>
              <a:spcAft>
                <a:spcPts val="0"/>
              </a:spcAft>
              <a:defRPr/>
            </a:pPr>
            <a:r>
              <a:rPr lang="fa-IR" sz="32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 و </a:t>
            </a:r>
          </a:p>
          <a:p>
            <a:pPr algn="ctr" rtl="1" eaLnBrk="1" fontAlgn="auto" latinLnBrk="1" hangingPunct="1">
              <a:spcBef>
                <a:spcPts val="0"/>
              </a:spcBef>
              <a:spcAft>
                <a:spcPts val="0"/>
              </a:spcAft>
              <a:defRPr/>
            </a:pPr>
            <a:r>
              <a:rPr lang="fa-IR" sz="32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ارکان انتخابات </a:t>
            </a:r>
          </a:p>
        </p:txBody>
      </p:sp>
      <p:sp>
        <p:nvSpPr>
          <p:cNvPr id="24" name="Right Brace 23"/>
          <p:cNvSpPr/>
          <p:nvPr/>
        </p:nvSpPr>
        <p:spPr>
          <a:xfrm>
            <a:off x="6357938" y="4286250"/>
            <a:ext cx="642937" cy="1916113"/>
          </a:xfrm>
          <a:prstGeom prst="rightBrace">
            <a:avLst>
              <a:gd name="adj1" fmla="val 27309"/>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eaLnBrk="1" fontAlgn="auto" latinLnBrk="1" hangingPunct="1">
              <a:spcBef>
                <a:spcPts val="0"/>
              </a:spcBef>
              <a:spcAft>
                <a:spcPts val="0"/>
              </a:spcAft>
              <a:defRPr/>
            </a:pPr>
            <a:endParaRPr lang="fa-IR"/>
          </a:p>
        </p:txBody>
      </p:sp>
      <p:sp>
        <p:nvSpPr>
          <p:cNvPr id="25" name="Donut 24"/>
          <p:cNvSpPr/>
          <p:nvPr/>
        </p:nvSpPr>
        <p:spPr>
          <a:xfrm>
            <a:off x="6000760" y="4429132"/>
            <a:ext cx="428628" cy="428628"/>
          </a:xfrm>
          <a:prstGeom prst="don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26" name="Rectangle 25"/>
          <p:cNvSpPr>
            <a:spLocks noChangeArrowheads="1"/>
          </p:cNvSpPr>
          <p:nvPr/>
        </p:nvSpPr>
        <p:spPr bwMode="auto">
          <a:xfrm>
            <a:off x="4143375" y="4368800"/>
            <a:ext cx="175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hangingPunct="1"/>
            <a:r>
              <a:rPr lang="fa-IR" sz="2800">
                <a:solidFill>
                  <a:srgbClr val="002060"/>
                </a:solidFill>
                <a:cs typeface="B Zar" panose="00000400000000000000" pitchFamily="2" charset="-78"/>
              </a:rPr>
              <a:t>اخلاق عمومی </a:t>
            </a:r>
          </a:p>
        </p:txBody>
      </p:sp>
      <p:sp>
        <p:nvSpPr>
          <p:cNvPr id="27" name="Donut 26"/>
          <p:cNvSpPr/>
          <p:nvPr/>
        </p:nvSpPr>
        <p:spPr>
          <a:xfrm>
            <a:off x="6000760" y="5537634"/>
            <a:ext cx="428628" cy="428628"/>
          </a:xfrm>
          <a:prstGeom prst="don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eaLnBrk="1" fontAlgn="auto" latinLnBrk="1" hangingPunct="1">
              <a:spcBef>
                <a:spcPts val="0"/>
              </a:spcBef>
              <a:spcAft>
                <a:spcPts val="0"/>
              </a:spcAft>
              <a:defRPr/>
            </a:pPr>
            <a:endParaRPr lang="fa-IR">
              <a:solidFill>
                <a:schemeClr val="tx1"/>
              </a:solidFill>
            </a:endParaRPr>
          </a:p>
        </p:txBody>
      </p:sp>
      <p:sp>
        <p:nvSpPr>
          <p:cNvPr id="28" name="Rectangle 27"/>
          <p:cNvSpPr>
            <a:spLocks noChangeArrowheads="1"/>
          </p:cNvSpPr>
          <p:nvPr/>
        </p:nvSpPr>
        <p:spPr bwMode="auto">
          <a:xfrm>
            <a:off x="3929063" y="5476875"/>
            <a:ext cx="200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hangingPunct="1"/>
            <a:r>
              <a:rPr lang="fa-IR" sz="2800">
                <a:solidFill>
                  <a:srgbClr val="002060"/>
                </a:solidFill>
                <a:cs typeface="B Zar" panose="00000400000000000000" pitchFamily="2" charset="-78"/>
              </a:rPr>
              <a:t>اخلاق اختصاصی</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2000"/>
                                        <p:tgtEl>
                                          <p:spTgt spid="16"/>
                                        </p:tgtEl>
                                      </p:cBhvr>
                                    </p:animEffect>
                                  </p:childTnLst>
                                </p:cTn>
                              </p:par>
                            </p:childTnLst>
                          </p:cTn>
                        </p:par>
                        <p:par>
                          <p:cTn id="14" fill="hold" nodeType="afterGroup">
                            <p:stCondLst>
                              <p:cond delay="4000"/>
                            </p:stCondLst>
                            <p:childTnLst>
                              <p:par>
                                <p:cTn id="15" presetID="53"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000" fill="hold"/>
                                        <p:tgtEl>
                                          <p:spTgt spid="17"/>
                                        </p:tgtEl>
                                        <p:attrNameLst>
                                          <p:attrName>ppt_w</p:attrName>
                                        </p:attrNameLst>
                                      </p:cBhvr>
                                      <p:tavLst>
                                        <p:tav tm="0">
                                          <p:val>
                                            <p:fltVal val="0"/>
                                          </p:val>
                                        </p:tav>
                                        <p:tav tm="100000">
                                          <p:val>
                                            <p:strVal val="#ppt_w"/>
                                          </p:val>
                                        </p:tav>
                                      </p:tavLst>
                                    </p:anim>
                                    <p:anim calcmode="lin" valueType="num">
                                      <p:cBhvr>
                                        <p:cTn id="18" dur="2000" fill="hold"/>
                                        <p:tgtEl>
                                          <p:spTgt spid="17"/>
                                        </p:tgtEl>
                                        <p:attrNameLst>
                                          <p:attrName>ppt_h</p:attrName>
                                        </p:attrNameLst>
                                      </p:cBhvr>
                                      <p:tavLst>
                                        <p:tav tm="0">
                                          <p:val>
                                            <p:fltVal val="0"/>
                                          </p:val>
                                        </p:tav>
                                        <p:tav tm="100000">
                                          <p:val>
                                            <p:strVal val="#ppt_h"/>
                                          </p:val>
                                        </p:tav>
                                      </p:tavLst>
                                    </p:anim>
                                    <p:animEffect transition="in" filter="fade">
                                      <p:cBhvr>
                                        <p:cTn id="19" dur="2000"/>
                                        <p:tgtEl>
                                          <p:spTgt spid="17"/>
                                        </p:tgtEl>
                                      </p:cBhvr>
                                    </p:animEffect>
                                  </p:childTnLst>
                                </p:cTn>
                              </p:par>
                            </p:childTnLst>
                          </p:cTn>
                        </p:par>
                        <p:par>
                          <p:cTn id="20" fill="hold" nodeType="afterGroup">
                            <p:stCondLst>
                              <p:cond delay="6000"/>
                            </p:stCondLst>
                            <p:childTnLst>
                              <p:par>
                                <p:cTn id="21" presetID="53"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childTnLst>
                          </p:cTn>
                        </p:par>
                        <p:par>
                          <p:cTn id="26" fill="hold" nodeType="afterGroup">
                            <p:stCondLst>
                              <p:cond delay="8000"/>
                            </p:stCondLst>
                            <p:childTnLst>
                              <p:par>
                                <p:cTn id="27" presetID="53"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2000" fill="hold"/>
                                        <p:tgtEl>
                                          <p:spTgt spid="22"/>
                                        </p:tgtEl>
                                        <p:attrNameLst>
                                          <p:attrName>ppt_w</p:attrName>
                                        </p:attrNameLst>
                                      </p:cBhvr>
                                      <p:tavLst>
                                        <p:tav tm="0">
                                          <p:val>
                                            <p:fltVal val="0"/>
                                          </p:val>
                                        </p:tav>
                                        <p:tav tm="100000">
                                          <p:val>
                                            <p:strVal val="#ppt_w"/>
                                          </p:val>
                                        </p:tav>
                                      </p:tavLst>
                                    </p:anim>
                                    <p:anim calcmode="lin" valueType="num">
                                      <p:cBhvr>
                                        <p:cTn id="30" dur="2000" fill="hold"/>
                                        <p:tgtEl>
                                          <p:spTgt spid="22"/>
                                        </p:tgtEl>
                                        <p:attrNameLst>
                                          <p:attrName>ppt_h</p:attrName>
                                        </p:attrNameLst>
                                      </p:cBhvr>
                                      <p:tavLst>
                                        <p:tav tm="0">
                                          <p:val>
                                            <p:fltVal val="0"/>
                                          </p:val>
                                        </p:tav>
                                        <p:tav tm="100000">
                                          <p:val>
                                            <p:strVal val="#ppt_h"/>
                                          </p:val>
                                        </p:tav>
                                      </p:tavLst>
                                    </p:anim>
                                    <p:animEffect transition="in" filter="fade">
                                      <p:cBhvr>
                                        <p:cTn id="31" dur="2000"/>
                                        <p:tgtEl>
                                          <p:spTgt spid="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2000" fill="hold"/>
                                        <p:tgtEl>
                                          <p:spTgt spid="23"/>
                                        </p:tgtEl>
                                        <p:attrNameLst>
                                          <p:attrName>ppt_w</p:attrName>
                                        </p:attrNameLst>
                                      </p:cBhvr>
                                      <p:tavLst>
                                        <p:tav tm="0">
                                          <p:val>
                                            <p:fltVal val="0"/>
                                          </p:val>
                                        </p:tav>
                                        <p:tav tm="100000">
                                          <p:val>
                                            <p:strVal val="#ppt_w"/>
                                          </p:val>
                                        </p:tav>
                                      </p:tavLst>
                                    </p:anim>
                                    <p:anim calcmode="lin" valueType="num">
                                      <p:cBhvr>
                                        <p:cTn id="37" dur="2000" fill="hold"/>
                                        <p:tgtEl>
                                          <p:spTgt spid="23"/>
                                        </p:tgtEl>
                                        <p:attrNameLst>
                                          <p:attrName>ppt_h</p:attrName>
                                        </p:attrNameLst>
                                      </p:cBhvr>
                                      <p:tavLst>
                                        <p:tav tm="0">
                                          <p:val>
                                            <p:fltVal val="0"/>
                                          </p:val>
                                        </p:tav>
                                        <p:tav tm="100000">
                                          <p:val>
                                            <p:strVal val="#ppt_h"/>
                                          </p:val>
                                        </p:tav>
                                      </p:tavLst>
                                    </p:anim>
                                    <p:animEffect transition="in" filter="fade">
                                      <p:cBhvr>
                                        <p:cTn id="38" dur="2000"/>
                                        <p:tgtEl>
                                          <p:spTgt spid="23"/>
                                        </p:tgtEl>
                                      </p:cBhvr>
                                    </p:animEffect>
                                  </p:childTnLst>
                                </p:cTn>
                              </p:par>
                            </p:childTnLst>
                          </p:cTn>
                        </p:par>
                        <p:par>
                          <p:cTn id="39" fill="hold" nodeType="afterGroup">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2000"/>
                                        <p:tgtEl>
                                          <p:spTgt spid="24"/>
                                        </p:tgtEl>
                                      </p:cBhvr>
                                    </p:animEffect>
                                  </p:childTnLst>
                                </p:cTn>
                              </p:par>
                            </p:childTnLst>
                          </p:cTn>
                        </p:par>
                        <p:par>
                          <p:cTn id="43" fill="hold" nodeType="afterGroup">
                            <p:stCondLst>
                              <p:cond delay="4000"/>
                            </p:stCondLst>
                            <p:childTnLst>
                              <p:par>
                                <p:cTn id="44" presetID="22" presetClass="entr" presetSubtype="2"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2000"/>
                                        <p:tgtEl>
                                          <p:spTgt spid="25"/>
                                        </p:tgtEl>
                                      </p:cBhvr>
                                    </p:animEffect>
                                  </p:childTnLst>
                                </p:cTn>
                              </p:par>
                            </p:childTnLst>
                          </p:cTn>
                        </p:par>
                        <p:par>
                          <p:cTn id="47" fill="hold" nodeType="afterGroup">
                            <p:stCondLst>
                              <p:cond delay="6000"/>
                            </p:stCondLst>
                            <p:childTnLst>
                              <p:par>
                                <p:cTn id="48" presetID="22" presetClass="entr" presetSubtype="2"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right)">
                                      <p:cBhvr>
                                        <p:cTn id="50" dur="2000"/>
                                        <p:tgtEl>
                                          <p:spTgt spid="26"/>
                                        </p:tgtEl>
                                      </p:cBhvr>
                                    </p:animEffect>
                                  </p:childTnLst>
                                </p:cTn>
                              </p:par>
                            </p:childTnLst>
                          </p:cTn>
                        </p:par>
                        <p:par>
                          <p:cTn id="51" fill="hold" nodeType="afterGroup">
                            <p:stCondLst>
                              <p:cond delay="8000"/>
                            </p:stCondLst>
                            <p:childTnLst>
                              <p:par>
                                <p:cTn id="52" presetID="22" presetClass="entr" presetSubtype="2"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right)">
                                      <p:cBhvr>
                                        <p:cTn id="54" dur="2000"/>
                                        <p:tgtEl>
                                          <p:spTgt spid="27"/>
                                        </p:tgtEl>
                                      </p:cBhvr>
                                    </p:animEffect>
                                  </p:childTnLst>
                                </p:cTn>
                              </p:par>
                            </p:childTnLst>
                          </p:cTn>
                        </p:par>
                        <p:par>
                          <p:cTn id="55" fill="hold" nodeType="afterGroup">
                            <p:stCondLst>
                              <p:cond delay="10000"/>
                            </p:stCondLst>
                            <p:childTnLst>
                              <p:par>
                                <p:cTn id="56" presetID="22" presetClass="entr" presetSubtype="2"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right)">
                                      <p:cBhvr>
                                        <p:cTn id="5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4" grpId="0" animBg="1"/>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عمومی</a:t>
            </a:r>
            <a:endPar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endParaRPr>
          </a:p>
        </p:txBody>
      </p:sp>
      <p:sp>
        <p:nvSpPr>
          <p:cNvPr id="8193" name="Rectangle 1"/>
          <p:cNvSpPr>
            <a:spLocks noChangeArrowheads="1"/>
          </p:cNvSpPr>
          <p:nvPr/>
        </p:nvSpPr>
        <p:spPr bwMode="auto">
          <a:xfrm>
            <a:off x="357158" y="1214422"/>
            <a:ext cx="8286808" cy="1200329"/>
          </a:xfrm>
          <a:prstGeom prst="rect">
            <a:avLst/>
          </a:prstGeom>
          <a:noFill/>
          <a:ln w="9525">
            <a:noFill/>
            <a:miter lim="800000"/>
            <a:headEnd/>
            <a:tailEnd/>
          </a:ln>
          <a:effectLst/>
        </p:spPr>
        <p:txBody>
          <a:bodyPr anchor="ctr">
            <a:spAutoFit/>
          </a:bodyPr>
          <a:lstStyle/>
          <a:p>
            <a:pPr algn="ctr" rtl="1" eaLnBrk="1" hangingPunct="1">
              <a:defRPr/>
            </a:pPr>
            <a:r>
              <a:rPr lang="fa-IR" sz="24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آن دسته از ارزشها و معیارهای اخلاقی می باشد که تمامی ارکان و اجزاء انتخابات و تمامی افرادی که به هر نحوی با انتخابات سر و کار دارند باید رعایت نمایند و در تمام مراحل انتخابات ساری و جاری خواهد بود.</a:t>
            </a:r>
            <a:r>
              <a:rPr lang="en-US" sz="24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 </a:t>
            </a:r>
          </a:p>
        </p:txBody>
      </p:sp>
      <p:sp>
        <p:nvSpPr>
          <p:cNvPr id="8194" name="Rectangle 2"/>
          <p:cNvSpPr>
            <a:spLocks noChangeArrowheads="1"/>
          </p:cNvSpPr>
          <p:nvPr/>
        </p:nvSpPr>
        <p:spPr bwMode="auto">
          <a:xfrm>
            <a:off x="6143625" y="2574925"/>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رعایت تقوا</a:t>
            </a:r>
            <a:r>
              <a:rPr lang="en-US" sz="2400" b="1">
                <a:solidFill>
                  <a:srgbClr val="C00000"/>
                </a:solidFill>
                <a:latin typeface="Calibri" panose="020F0502020204030204" pitchFamily="34" charset="0"/>
                <a:ea typeface="Times New Roman" panose="02020603050405020304" pitchFamily="18" charset="0"/>
                <a:cs typeface="B Zar" panose="00000400000000000000" pitchFamily="2" charset="-78"/>
              </a:rPr>
              <a:t> </a:t>
            </a:r>
            <a:endParaRPr lang="en-US" sz="3600">
              <a:solidFill>
                <a:srgbClr val="C00000"/>
              </a:solidFill>
              <a:latin typeface="Arial" panose="020B0604020202020204" pitchFamily="34" charset="0"/>
              <a:cs typeface="Arial" panose="020B0604020202020204" pitchFamily="34" charset="0"/>
            </a:endParaRPr>
          </a:p>
        </p:txBody>
      </p:sp>
      <p:sp>
        <p:nvSpPr>
          <p:cNvPr id="21" name="8-Point Star 20"/>
          <p:cNvSpPr/>
          <p:nvPr/>
        </p:nvSpPr>
        <p:spPr>
          <a:xfrm>
            <a:off x="8143900" y="2571744"/>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r>
              <a:rPr lang="fa-IR" dirty="0">
                <a:cs typeface="B Titr" pitchFamily="2" charset="-78"/>
              </a:rPr>
              <a:t>1</a:t>
            </a:r>
          </a:p>
        </p:txBody>
      </p:sp>
      <p:sp>
        <p:nvSpPr>
          <p:cNvPr id="27" name="Rectangle 26"/>
          <p:cNvSpPr/>
          <p:nvPr/>
        </p:nvSpPr>
        <p:spPr>
          <a:xfrm>
            <a:off x="642910" y="3143248"/>
            <a:ext cx="7715304" cy="1077218"/>
          </a:xfrm>
          <a:prstGeom prst="rect">
            <a:avLst/>
          </a:prstGeom>
        </p:spPr>
        <p:txBody>
          <a:bodyPr>
            <a:spAutoFit/>
          </a:bodyPr>
          <a:lstStyle/>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تقوا به معنای عام یعنی خودداری از گناه و صیانت نفس از خطا کردن و خدا را در همه حال ناظر بر خود دانستن.</a:t>
            </a:r>
            <a:r>
              <a:rPr lang="en-US"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 </a:t>
            </a:r>
            <a:endPar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endParaRPr>
          </a:p>
        </p:txBody>
      </p:sp>
      <p:pic>
        <p:nvPicPr>
          <p:cNvPr id="7" name="Picture 6" descr="بیشسی.jpg"/>
          <p:cNvPicPr>
            <a:picLocks noChangeAspect="1"/>
          </p:cNvPicPr>
          <p:nvPr/>
        </p:nvPicPr>
        <p:blipFill>
          <a:blip r:embed="rId2"/>
          <a:stretch>
            <a:fillRect/>
          </a:stretch>
        </p:blipFill>
        <p:spPr>
          <a:xfrm>
            <a:off x="857224" y="4000504"/>
            <a:ext cx="7572428" cy="25003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8193"/>
                                        </p:tgtEl>
                                        <p:attrNameLst>
                                          <p:attrName>style.visibility</p:attrName>
                                        </p:attrNameLst>
                                      </p:cBhvr>
                                      <p:to>
                                        <p:strVal val="visible"/>
                                      </p:to>
                                    </p:set>
                                    <p:anim calcmode="lin" valueType="num">
                                      <p:cBhvr>
                                        <p:cTn id="13" dur="2000" fill="hold"/>
                                        <p:tgtEl>
                                          <p:spTgt spid="8193"/>
                                        </p:tgtEl>
                                        <p:attrNameLst>
                                          <p:attrName>ppt_w</p:attrName>
                                        </p:attrNameLst>
                                      </p:cBhvr>
                                      <p:tavLst>
                                        <p:tav tm="0">
                                          <p:val>
                                            <p:fltVal val="0"/>
                                          </p:val>
                                        </p:tav>
                                        <p:tav tm="100000">
                                          <p:val>
                                            <p:strVal val="#ppt_w"/>
                                          </p:val>
                                        </p:tav>
                                      </p:tavLst>
                                    </p:anim>
                                    <p:anim calcmode="lin" valueType="num">
                                      <p:cBhvr>
                                        <p:cTn id="14" dur="2000" fill="hold"/>
                                        <p:tgtEl>
                                          <p:spTgt spid="8193"/>
                                        </p:tgtEl>
                                        <p:attrNameLst>
                                          <p:attrName>ppt_h</p:attrName>
                                        </p:attrNameLst>
                                      </p:cBhvr>
                                      <p:tavLst>
                                        <p:tav tm="0">
                                          <p:val>
                                            <p:fltVal val="0"/>
                                          </p:val>
                                        </p:tav>
                                        <p:tav tm="100000">
                                          <p:val>
                                            <p:strVal val="#ppt_h"/>
                                          </p:val>
                                        </p:tav>
                                      </p:tavLst>
                                    </p:anim>
                                    <p:animEffect transition="in" filter="fade">
                                      <p:cBhvr>
                                        <p:cTn id="15" dur="2000"/>
                                        <p:tgtEl>
                                          <p:spTgt spid="81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2000" fill="hold"/>
                                        <p:tgtEl>
                                          <p:spTgt spid="21"/>
                                        </p:tgtEl>
                                        <p:attrNameLst>
                                          <p:attrName>ppt_w</p:attrName>
                                        </p:attrNameLst>
                                      </p:cBhvr>
                                      <p:tavLst>
                                        <p:tav tm="0">
                                          <p:val>
                                            <p:fltVal val="0"/>
                                          </p:val>
                                        </p:tav>
                                        <p:tav tm="100000">
                                          <p:val>
                                            <p:strVal val="#ppt_w"/>
                                          </p:val>
                                        </p:tav>
                                      </p:tavLst>
                                    </p:anim>
                                    <p:anim calcmode="lin" valueType="num">
                                      <p:cBhvr>
                                        <p:cTn id="21" dur="2000" fill="hold"/>
                                        <p:tgtEl>
                                          <p:spTgt spid="21"/>
                                        </p:tgtEl>
                                        <p:attrNameLst>
                                          <p:attrName>ppt_h</p:attrName>
                                        </p:attrNameLst>
                                      </p:cBhvr>
                                      <p:tavLst>
                                        <p:tav tm="0">
                                          <p:val>
                                            <p:fltVal val="0"/>
                                          </p:val>
                                        </p:tav>
                                        <p:tav tm="100000">
                                          <p:val>
                                            <p:strVal val="#ppt_h"/>
                                          </p:val>
                                        </p:tav>
                                      </p:tavLst>
                                    </p:anim>
                                    <p:animEffect transition="in" filter="fade">
                                      <p:cBhvr>
                                        <p:cTn id="22" dur="2000"/>
                                        <p:tgtEl>
                                          <p:spTgt spid="21"/>
                                        </p:tgtEl>
                                      </p:cBhvr>
                                    </p:animEffect>
                                  </p:childTnLst>
                                </p:cTn>
                              </p:par>
                            </p:childTnLst>
                          </p:cTn>
                        </p:par>
                        <p:par>
                          <p:cTn id="23" fill="hold" nodeType="afterGroup">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8194"/>
                                        </p:tgtEl>
                                        <p:attrNameLst>
                                          <p:attrName>style.visibility</p:attrName>
                                        </p:attrNameLst>
                                      </p:cBhvr>
                                      <p:to>
                                        <p:strVal val="visible"/>
                                      </p:to>
                                    </p:set>
                                    <p:anim calcmode="lin" valueType="num">
                                      <p:cBhvr>
                                        <p:cTn id="26" dur="2000" fill="hold"/>
                                        <p:tgtEl>
                                          <p:spTgt spid="8194"/>
                                        </p:tgtEl>
                                        <p:attrNameLst>
                                          <p:attrName>ppt_w</p:attrName>
                                        </p:attrNameLst>
                                      </p:cBhvr>
                                      <p:tavLst>
                                        <p:tav tm="0">
                                          <p:val>
                                            <p:fltVal val="0"/>
                                          </p:val>
                                        </p:tav>
                                        <p:tav tm="100000">
                                          <p:val>
                                            <p:strVal val="#ppt_w"/>
                                          </p:val>
                                        </p:tav>
                                      </p:tavLst>
                                    </p:anim>
                                    <p:anim calcmode="lin" valueType="num">
                                      <p:cBhvr>
                                        <p:cTn id="27" dur="2000" fill="hold"/>
                                        <p:tgtEl>
                                          <p:spTgt spid="8194"/>
                                        </p:tgtEl>
                                        <p:attrNameLst>
                                          <p:attrName>ppt_h</p:attrName>
                                        </p:attrNameLst>
                                      </p:cBhvr>
                                      <p:tavLst>
                                        <p:tav tm="0">
                                          <p:val>
                                            <p:fltVal val="0"/>
                                          </p:val>
                                        </p:tav>
                                        <p:tav tm="100000">
                                          <p:val>
                                            <p:strVal val="#ppt_h"/>
                                          </p:val>
                                        </p:tav>
                                      </p:tavLst>
                                    </p:anim>
                                    <p:animEffect transition="in" filter="fade">
                                      <p:cBhvr>
                                        <p:cTn id="28" dur="2000"/>
                                        <p:tgtEl>
                                          <p:spTgt spid="8194"/>
                                        </p:tgtEl>
                                      </p:cBhvr>
                                    </p:animEffect>
                                  </p:childTnLst>
                                </p:cTn>
                              </p:par>
                            </p:childTnLst>
                          </p:cTn>
                        </p:par>
                        <p:par>
                          <p:cTn id="29" fill="hold" nodeType="afterGroup">
                            <p:stCondLst>
                              <p:cond delay="4000"/>
                            </p:stCondLst>
                            <p:childTnLst>
                              <p:par>
                                <p:cTn id="30" presetID="53"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Effect transition="in" filter="fade">
                                      <p:cBhvr>
                                        <p:cTn id="34" dur="2000"/>
                                        <p:tgtEl>
                                          <p:spTgt spid="7"/>
                                        </p:tgtEl>
                                      </p:cBhvr>
                                    </p:animEffect>
                                  </p:childTnLst>
                                </p:cTn>
                              </p:par>
                            </p:childTnLst>
                          </p:cTn>
                        </p:par>
                        <p:par>
                          <p:cTn id="35" fill="hold" nodeType="afterGroup">
                            <p:stCondLst>
                              <p:cond delay="6000"/>
                            </p:stCondLst>
                            <p:childTnLst>
                              <p:par>
                                <p:cTn id="36" presetID="53"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000" fill="hold"/>
                                        <p:tgtEl>
                                          <p:spTgt spid="27"/>
                                        </p:tgtEl>
                                        <p:attrNameLst>
                                          <p:attrName>ppt_w</p:attrName>
                                        </p:attrNameLst>
                                      </p:cBhvr>
                                      <p:tavLst>
                                        <p:tav tm="0">
                                          <p:val>
                                            <p:fltVal val="0"/>
                                          </p:val>
                                        </p:tav>
                                        <p:tav tm="100000">
                                          <p:val>
                                            <p:strVal val="#ppt_w"/>
                                          </p:val>
                                        </p:tav>
                                      </p:tavLst>
                                    </p:anim>
                                    <p:anim calcmode="lin" valueType="num">
                                      <p:cBhvr>
                                        <p:cTn id="39" dur="2000" fill="hold"/>
                                        <p:tgtEl>
                                          <p:spTgt spid="27"/>
                                        </p:tgtEl>
                                        <p:attrNameLst>
                                          <p:attrName>ppt_h</p:attrName>
                                        </p:attrNameLst>
                                      </p:cBhvr>
                                      <p:tavLst>
                                        <p:tav tm="0">
                                          <p:val>
                                            <p:fltVal val="0"/>
                                          </p:val>
                                        </p:tav>
                                        <p:tav tm="100000">
                                          <p:val>
                                            <p:strVal val="#ppt_h"/>
                                          </p:val>
                                        </p:tav>
                                      </p:tavLst>
                                    </p:anim>
                                    <p:animEffect transition="in" filter="fade">
                                      <p:cBhvr>
                                        <p:cTn id="4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عمومی</a:t>
            </a:r>
            <a:endPar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endParaRPr>
          </a:p>
        </p:txBody>
      </p:sp>
      <p:sp>
        <p:nvSpPr>
          <p:cNvPr id="8194" name="Rectangle 2"/>
          <p:cNvSpPr>
            <a:spLocks noChangeArrowheads="1"/>
          </p:cNvSpPr>
          <p:nvPr/>
        </p:nvSpPr>
        <p:spPr bwMode="auto">
          <a:xfrm>
            <a:off x="6143625" y="1646238"/>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رعایت تقوا</a:t>
            </a:r>
            <a:r>
              <a:rPr lang="en-US" sz="2400" b="1">
                <a:solidFill>
                  <a:srgbClr val="C00000"/>
                </a:solidFill>
                <a:latin typeface="Calibri" panose="020F0502020204030204" pitchFamily="34" charset="0"/>
                <a:ea typeface="Times New Roman" panose="02020603050405020304" pitchFamily="18" charset="0"/>
                <a:cs typeface="B Zar" panose="00000400000000000000" pitchFamily="2" charset="-78"/>
              </a:rPr>
              <a:t> </a:t>
            </a:r>
            <a:endParaRPr lang="en-US" sz="3600">
              <a:solidFill>
                <a:srgbClr val="C00000"/>
              </a:solidFill>
              <a:latin typeface="Arial" panose="020B0604020202020204" pitchFamily="34" charset="0"/>
              <a:cs typeface="Arial" panose="020B0604020202020204" pitchFamily="34" charset="0"/>
            </a:endParaRPr>
          </a:p>
        </p:txBody>
      </p:sp>
      <p:sp>
        <p:nvSpPr>
          <p:cNvPr id="21" name="8-Point Star 20"/>
          <p:cNvSpPr/>
          <p:nvPr/>
        </p:nvSpPr>
        <p:spPr>
          <a:xfrm>
            <a:off x="8143900" y="1643050"/>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r>
              <a:rPr lang="fa-IR" dirty="0">
                <a:cs typeface="B Titr" pitchFamily="2" charset="-78"/>
              </a:rPr>
              <a:t>1</a:t>
            </a:r>
          </a:p>
        </p:txBody>
      </p:sp>
      <p:sp>
        <p:nvSpPr>
          <p:cNvPr id="27" name="Rectangle 26"/>
          <p:cNvSpPr/>
          <p:nvPr/>
        </p:nvSpPr>
        <p:spPr>
          <a:xfrm>
            <a:off x="642910" y="2571744"/>
            <a:ext cx="7715304" cy="3231654"/>
          </a:xfrm>
          <a:prstGeom prst="rect">
            <a:avLst/>
          </a:prstGeom>
        </p:spPr>
        <p:txBody>
          <a:bodyPr>
            <a:spAutoFit/>
          </a:bodyPr>
          <a:lstStyle/>
          <a:p>
            <a:pPr algn="r" rtl="1" eaLnBrk="1" fontAlgn="auto" latinLnBrk="1" hangingPunct="1">
              <a:spcBef>
                <a:spcPts val="0"/>
              </a:spcBef>
              <a:spcAft>
                <a:spcPts val="0"/>
              </a:spcAft>
              <a:defRPr/>
            </a:pPr>
            <a:r>
              <a:rPr lang="fa-IR" sz="3200" b="1" dirty="0">
                <a:ln w="1905"/>
                <a:solidFill>
                  <a:schemeClr val="accent1">
                    <a:lumMod val="60000"/>
                    <a:lumOff val="40000"/>
                  </a:schemeClr>
                </a:solidFill>
                <a:effectLst>
                  <a:innerShdw blurRad="69850" dist="43180" dir="5400000">
                    <a:srgbClr val="000000">
                      <a:alpha val="65000"/>
                    </a:srgbClr>
                  </a:innerShdw>
                </a:effectLst>
                <a:latin typeface="Calibri" pitchFamily="34" charset="0"/>
                <a:ea typeface="Calibri" pitchFamily="34" charset="0"/>
                <a:cs typeface="B Zar" pitchFamily="2" charset="-78"/>
              </a:rPr>
              <a:t>خداوند در قرآن کریم میفرمایند:</a:t>
            </a:r>
          </a:p>
          <a:p>
            <a:pPr algn="r" rtl="1" eaLnBrk="1" fontAlgn="auto" latinLnBrk="1" hangingPunct="1">
              <a:spcBef>
                <a:spcPts val="0"/>
              </a:spcBef>
              <a:spcAft>
                <a:spcPts val="0"/>
              </a:spcAft>
              <a:defRPr/>
            </a:pPr>
            <a:endPar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endParaRPr>
          </a:p>
          <a:p>
            <a:pPr algn="ctr" rtl="1" eaLnBrk="1" fontAlgn="auto" latinLnBrk="1" hangingPunct="1">
              <a:spcBef>
                <a:spcPts val="0"/>
              </a:spcBef>
              <a:spcAft>
                <a:spcPts val="0"/>
              </a:spcAft>
              <a:defRPr/>
            </a:pPr>
            <a:r>
              <a:rPr lang="fa-IR" sz="44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وَ مَن یَتَّقِ الله،یَجعَل لَهُ مَخرَجاً</a:t>
            </a:r>
          </a:p>
          <a:p>
            <a:pPr algn="ctr" rtl="1" eaLnBrk="1" fontAlgn="auto" latinLnBrk="1" hangingPunct="1">
              <a:spcBef>
                <a:spcPts val="0"/>
              </a:spcBef>
              <a:spcAft>
                <a:spcPts val="0"/>
              </a:spcAft>
              <a:defRPr/>
            </a:pPr>
            <a:endPar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endParaRPr>
          </a:p>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اگر در کارهایتان تقوا پیشه کنید خداوند راه های خروج از </a:t>
            </a:r>
          </a:p>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مشکلات را بر روی شما می گشاید.</a:t>
            </a:r>
          </a:p>
        </p:txBody>
      </p:sp>
      <p:sp>
        <p:nvSpPr>
          <p:cNvPr id="7" name="Rectangle 6"/>
          <p:cNvSpPr/>
          <p:nvPr/>
        </p:nvSpPr>
        <p:spPr>
          <a:xfrm>
            <a:off x="642910" y="2571744"/>
            <a:ext cx="7715304" cy="4401205"/>
          </a:xfrm>
          <a:prstGeom prst="rect">
            <a:avLst/>
          </a:prstGeom>
        </p:spPr>
        <p:txBody>
          <a:bodyPr>
            <a:spAutoFit/>
          </a:bodyPr>
          <a:lstStyle/>
          <a:p>
            <a:pPr algn="r" rtl="1" eaLnBrk="1" fontAlgn="auto" latinLnBrk="1" hangingPunct="1">
              <a:spcBef>
                <a:spcPts val="0"/>
              </a:spcBef>
              <a:spcAft>
                <a:spcPts val="0"/>
              </a:spcAft>
              <a:defRPr/>
            </a:pPr>
            <a:r>
              <a:rPr lang="fa-IR" sz="3200" b="1" dirty="0">
                <a:ln w="1905"/>
                <a:solidFill>
                  <a:schemeClr val="accent1">
                    <a:lumMod val="60000"/>
                    <a:lumOff val="40000"/>
                  </a:schemeClr>
                </a:solidFill>
                <a:effectLst>
                  <a:innerShdw blurRad="69850" dist="43180" dir="5400000">
                    <a:srgbClr val="000000">
                      <a:alpha val="65000"/>
                    </a:srgbClr>
                  </a:innerShdw>
                </a:effectLst>
                <a:latin typeface="Calibri" pitchFamily="34" charset="0"/>
                <a:ea typeface="Calibri" pitchFamily="34" charset="0"/>
                <a:cs typeface="B Zar" pitchFamily="2" charset="-78"/>
              </a:rPr>
              <a:t>خداوند در قرآن کریم میفرمایند:</a:t>
            </a:r>
          </a:p>
          <a:p>
            <a:pPr algn="r" rtl="1" eaLnBrk="1" fontAlgn="auto" latinLnBrk="1" hangingPunct="1">
              <a:spcBef>
                <a:spcPts val="0"/>
              </a:spcBef>
              <a:spcAft>
                <a:spcPts val="0"/>
              </a:spcAft>
              <a:defRPr/>
            </a:pPr>
            <a:endPar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endParaRPr>
          </a:p>
          <a:p>
            <a:pPr algn="ctr" rtl="1" eaLnBrk="1" fontAlgn="auto" latinLnBrk="1" hangingPunct="1">
              <a:spcBef>
                <a:spcPts val="0"/>
              </a:spcBef>
              <a:spcAft>
                <a:spcPts val="0"/>
              </a:spcAft>
              <a:defRPr/>
            </a:pPr>
            <a:r>
              <a:rPr lang="fa-IR" sz="44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یا اَیُّهَاالَّذِینَ آمَنوُا اِن تَتَّقُواالله یَجعَل لَکُم فُرقانا</a:t>
            </a:r>
          </a:p>
          <a:p>
            <a:pPr algn="ctr" rtl="1" eaLnBrk="1" fontAlgn="auto" latinLnBrk="1" hangingPunct="1">
              <a:spcBef>
                <a:spcPts val="0"/>
              </a:spcBef>
              <a:spcAft>
                <a:spcPts val="0"/>
              </a:spcAft>
              <a:defRPr/>
            </a:pPr>
            <a:r>
              <a:rPr lang="fa-IR" sz="44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 </a:t>
            </a:r>
          </a:p>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ای کسانی که ایمان آورده اید اگر در کارهایتان پرهیزگاری به خرج دهید خداوند راههای تشخیص خوب و بد را به شما عطا </a:t>
            </a:r>
          </a:p>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می نماید.</a:t>
            </a:r>
            <a:endParaRPr lang="en-US" sz="3200" dirty="0">
              <a:latin typeface="+mn-lt"/>
              <a:ea typeface="+mn-ea"/>
            </a:endParaRPr>
          </a:p>
          <a:p>
            <a:pPr algn="ctr" rtl="1" eaLnBrk="1" fontAlgn="auto" latinLnBrk="1" hangingPunct="1">
              <a:spcBef>
                <a:spcPts val="0"/>
              </a:spcBef>
              <a:spcAft>
                <a:spcPts val="0"/>
              </a:spcAft>
              <a:defRPr/>
            </a:pPr>
            <a:endPar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endParaRPr>
          </a:p>
        </p:txBody>
      </p:sp>
      <p:sp>
        <p:nvSpPr>
          <p:cNvPr id="9" name="Rectangle 8"/>
          <p:cNvSpPr/>
          <p:nvPr/>
        </p:nvSpPr>
        <p:spPr>
          <a:xfrm>
            <a:off x="642910" y="2348110"/>
            <a:ext cx="7715304" cy="3724096"/>
          </a:xfrm>
          <a:prstGeom prst="rect">
            <a:avLst/>
          </a:prstGeom>
        </p:spPr>
        <p:txBody>
          <a:bodyPr>
            <a:spAutoFit/>
          </a:bodyPr>
          <a:lstStyle/>
          <a:p>
            <a:pPr algn="r" rtl="1" eaLnBrk="1" fontAlgn="auto" latinLnBrk="1" hangingPunct="1">
              <a:spcBef>
                <a:spcPts val="0"/>
              </a:spcBef>
              <a:spcAft>
                <a:spcPts val="0"/>
              </a:spcAft>
              <a:defRPr/>
            </a:pPr>
            <a:r>
              <a:rPr lang="fa-IR" sz="3200" b="1" dirty="0">
                <a:ln w="1905"/>
                <a:solidFill>
                  <a:schemeClr val="accent1">
                    <a:lumMod val="60000"/>
                    <a:lumOff val="40000"/>
                  </a:schemeClr>
                </a:solidFill>
                <a:effectLst>
                  <a:innerShdw blurRad="69850" dist="43180" dir="5400000">
                    <a:srgbClr val="000000">
                      <a:alpha val="65000"/>
                    </a:srgbClr>
                  </a:innerShdw>
                </a:effectLst>
                <a:latin typeface="Calibri" pitchFamily="34" charset="0"/>
                <a:ea typeface="Calibri" pitchFamily="34" charset="0"/>
                <a:cs typeface="B Zar" pitchFamily="2" charset="-78"/>
              </a:rPr>
              <a:t>مقام معظم رهبری میفرمایند:</a:t>
            </a:r>
          </a:p>
          <a:p>
            <a:pPr algn="ctr" rtl="1" eaLnBrk="1" fontAlgn="auto" latinLnBrk="1" hangingPunct="1">
              <a:spcBef>
                <a:spcPts val="0"/>
              </a:spcBef>
              <a:spcAft>
                <a:spcPts val="0"/>
              </a:spcAft>
              <a:defRPr/>
            </a:pPr>
            <a:r>
              <a:rPr lang="fa-IR" sz="4400" dirty="0">
                <a:ln w="1905"/>
                <a:solidFill>
                  <a:srgbClr val="00B050"/>
                </a:solidFill>
                <a:effectLst>
                  <a:innerShdw blurRad="69850" dist="43180" dir="5400000">
                    <a:srgbClr val="000000">
                      <a:alpha val="65000"/>
                    </a:srgbClr>
                  </a:innerShdw>
                </a:effectLst>
                <a:latin typeface="Calibri" pitchFamily="34" charset="0"/>
                <a:ea typeface="Calibri" pitchFamily="34" charset="0"/>
                <a:cs typeface="B Zar" pitchFamily="2" charset="-78"/>
              </a:rPr>
              <a:t> </a:t>
            </a:r>
          </a:p>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مجموعه ها و جمع ها و جریان ها علاوه بر تقوای فردی اعضاء خود باید در نگاه کلان از تقوای جمعی نیز برخوردار باشند چرا که در غیر این صورت افراد متقی حاضر در این جریانها نیز به </a:t>
            </a:r>
          </a:p>
          <a:p>
            <a:pPr algn="ctr" rtl="1" eaLnBrk="1" fontAlgn="auto" latinLnBrk="1" hangingPunct="1">
              <a:spcBef>
                <a:spcPts val="0"/>
              </a:spcBef>
              <a:spcAft>
                <a:spcPts val="0"/>
              </a:spcAft>
              <a:defRPr/>
            </a:pPr>
            <a:r>
              <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rPr>
              <a:t>علت خطای عمومی جمع به انحراف و خطا می افتند.</a:t>
            </a:r>
          </a:p>
          <a:p>
            <a:pPr algn="ctr" rtl="1" eaLnBrk="1" fontAlgn="auto" latinLnBrk="1" hangingPunct="1">
              <a:spcBef>
                <a:spcPts val="0"/>
              </a:spcBef>
              <a:spcAft>
                <a:spcPts val="0"/>
              </a:spcAft>
              <a:defRPr/>
            </a:pPr>
            <a:endParaRPr lang="fa-IR" sz="3200" dirty="0">
              <a:ln w="1905"/>
              <a:solidFill>
                <a:srgbClr val="002060"/>
              </a:solidFill>
              <a:effectLst>
                <a:innerShdw blurRad="69850" dist="43180" dir="5400000">
                  <a:srgbClr val="000000">
                    <a:alpha val="65000"/>
                  </a:srgbClr>
                </a:innerShdw>
              </a:effectLst>
              <a:latin typeface="Calibri" pitchFamily="34" charset="0"/>
              <a:ea typeface="Calibri" pitchFamily="34" charset="0"/>
              <a:cs typeface="B Zar" pitchFamily="2" charset="-78"/>
            </a:endParaRPr>
          </a:p>
        </p:txBody>
      </p:sp>
      <p:pic>
        <p:nvPicPr>
          <p:cNvPr id="8" name="Picture 7" descr="86.jpg"/>
          <p:cNvPicPr>
            <a:picLocks noChangeAspect="1"/>
          </p:cNvPicPr>
          <p:nvPr/>
        </p:nvPicPr>
        <p:blipFill>
          <a:blip r:embed="rId2"/>
          <a:stretch>
            <a:fillRect/>
          </a:stretch>
        </p:blipFill>
        <p:spPr>
          <a:xfrm flipH="1">
            <a:off x="214314" y="1096802"/>
            <a:ext cx="3286116" cy="2189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83.jpg"/>
          <p:cNvPicPr>
            <a:picLocks noChangeAspect="1"/>
          </p:cNvPicPr>
          <p:nvPr/>
        </p:nvPicPr>
        <p:blipFill>
          <a:blip r:embed="rId3"/>
          <a:stretch>
            <a:fillRect/>
          </a:stretch>
        </p:blipFill>
        <p:spPr>
          <a:xfrm>
            <a:off x="428596" y="1142984"/>
            <a:ext cx="3071834" cy="2143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911" y="86644"/>
            <a:ext cx="1340605" cy="114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Effect transition="in" filter="fade">
                                      <p:cBhvr>
                                        <p:cTn id="15" dur="2000"/>
                                        <p:tgtEl>
                                          <p:spTgt spid="21"/>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2000" fill="hold"/>
                                        <p:tgtEl>
                                          <p:spTgt spid="8194"/>
                                        </p:tgtEl>
                                        <p:attrNameLst>
                                          <p:attrName>ppt_w</p:attrName>
                                        </p:attrNameLst>
                                      </p:cBhvr>
                                      <p:tavLst>
                                        <p:tav tm="0">
                                          <p:val>
                                            <p:fltVal val="0"/>
                                          </p:val>
                                        </p:tav>
                                        <p:tav tm="100000">
                                          <p:val>
                                            <p:strVal val="#ppt_w"/>
                                          </p:val>
                                        </p:tav>
                                      </p:tavLst>
                                    </p:anim>
                                    <p:anim calcmode="lin" valueType="num">
                                      <p:cBhvr>
                                        <p:cTn id="20" dur="2000" fill="hold"/>
                                        <p:tgtEl>
                                          <p:spTgt spid="8194"/>
                                        </p:tgtEl>
                                        <p:attrNameLst>
                                          <p:attrName>ppt_h</p:attrName>
                                        </p:attrNameLst>
                                      </p:cBhvr>
                                      <p:tavLst>
                                        <p:tav tm="0">
                                          <p:val>
                                            <p:fltVal val="0"/>
                                          </p:val>
                                        </p:tav>
                                        <p:tav tm="100000">
                                          <p:val>
                                            <p:strVal val="#ppt_h"/>
                                          </p:val>
                                        </p:tav>
                                      </p:tavLst>
                                    </p:anim>
                                    <p:animEffect transition="in" filter="fade">
                                      <p:cBhvr>
                                        <p:cTn id="21" dur="2000"/>
                                        <p:tgtEl>
                                          <p:spTgt spid="8194"/>
                                        </p:tgtEl>
                                      </p:cBhvr>
                                    </p:animEffect>
                                  </p:childTnLst>
                                </p:cTn>
                              </p:par>
                            </p:childTnLst>
                          </p:cTn>
                        </p:par>
                        <p:par>
                          <p:cTn id="22" fill="hold" nodeType="afterGroup">
                            <p:stCondLst>
                              <p:cond delay="6000"/>
                            </p:stCondLst>
                            <p:childTnLst>
                              <p:par>
                                <p:cTn id="23" presetID="53"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2000" fill="hold"/>
                                        <p:tgtEl>
                                          <p:spTgt spid="27"/>
                                        </p:tgtEl>
                                        <p:attrNameLst>
                                          <p:attrName>ppt_w</p:attrName>
                                        </p:attrNameLst>
                                      </p:cBhvr>
                                      <p:tavLst>
                                        <p:tav tm="0">
                                          <p:val>
                                            <p:fltVal val="0"/>
                                          </p:val>
                                        </p:tav>
                                        <p:tav tm="100000">
                                          <p:val>
                                            <p:strVal val="#ppt_w"/>
                                          </p:val>
                                        </p:tav>
                                      </p:tavLst>
                                    </p:anim>
                                    <p:anim calcmode="lin" valueType="num">
                                      <p:cBhvr>
                                        <p:cTn id="26" dur="2000" fill="hold"/>
                                        <p:tgtEl>
                                          <p:spTgt spid="27"/>
                                        </p:tgtEl>
                                        <p:attrNameLst>
                                          <p:attrName>ppt_h</p:attrName>
                                        </p:attrNameLst>
                                      </p:cBhvr>
                                      <p:tavLst>
                                        <p:tav tm="0">
                                          <p:val>
                                            <p:fltVal val="0"/>
                                          </p:val>
                                        </p:tav>
                                        <p:tav tm="100000">
                                          <p:val>
                                            <p:strVal val="#ppt_h"/>
                                          </p:val>
                                        </p:tav>
                                      </p:tavLst>
                                    </p:anim>
                                    <p:animEffect transition="in" filter="fade">
                                      <p:cBhvr>
                                        <p:cTn id="27" dur="2000"/>
                                        <p:tgtEl>
                                          <p:spTgt spid="27"/>
                                        </p:tgtEl>
                                      </p:cBhvr>
                                    </p:animEffect>
                                  </p:childTnLst>
                                </p:cTn>
                              </p:par>
                            </p:childTnLst>
                          </p:cTn>
                        </p:par>
                        <p:par>
                          <p:cTn id="28" fill="hold" nodeType="afterGroup">
                            <p:stCondLst>
                              <p:cond delay="8000"/>
                            </p:stCondLst>
                            <p:childTnLst>
                              <p:par>
                                <p:cTn id="29" presetID="53"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Effect transition="in" filter="fade">
                                      <p:cBhvr>
                                        <p:cTn id="33" dur="20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nodeType="clickEffect">
                                  <p:stCondLst>
                                    <p:cond delay="0"/>
                                  </p:stCondLst>
                                  <p:childTnLst>
                                    <p:anim calcmode="lin" valueType="num">
                                      <p:cBhvr>
                                        <p:cTn id="37" dur="500"/>
                                        <p:tgtEl>
                                          <p:spTgt spid="27"/>
                                        </p:tgtEl>
                                        <p:attrNameLst>
                                          <p:attrName>ppt_w</p:attrName>
                                        </p:attrNameLst>
                                      </p:cBhvr>
                                      <p:tavLst>
                                        <p:tav tm="0">
                                          <p:val>
                                            <p:strVal val="ppt_w"/>
                                          </p:val>
                                        </p:tav>
                                        <p:tav tm="100000">
                                          <p:val>
                                            <p:fltVal val="0"/>
                                          </p:val>
                                        </p:tav>
                                      </p:tavLst>
                                    </p:anim>
                                    <p:anim calcmode="lin" valueType="num">
                                      <p:cBhvr>
                                        <p:cTn id="38" dur="500"/>
                                        <p:tgtEl>
                                          <p:spTgt spid="27"/>
                                        </p:tgtEl>
                                        <p:attrNameLst>
                                          <p:attrName>ppt_h</p:attrName>
                                        </p:attrNameLst>
                                      </p:cBhvr>
                                      <p:tavLst>
                                        <p:tav tm="0">
                                          <p:val>
                                            <p:strVal val="ppt_h"/>
                                          </p:val>
                                        </p:tav>
                                        <p:tav tm="100000">
                                          <p:val>
                                            <p:fltVal val="0"/>
                                          </p:val>
                                        </p:tav>
                                      </p:tavLst>
                                    </p:anim>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000" fill="hold"/>
                                        <p:tgtEl>
                                          <p:spTgt spid="7"/>
                                        </p:tgtEl>
                                        <p:attrNameLst>
                                          <p:attrName>ppt_w</p:attrName>
                                        </p:attrNameLst>
                                      </p:cBhvr>
                                      <p:tavLst>
                                        <p:tav tm="0">
                                          <p:val>
                                            <p:fltVal val="0"/>
                                          </p:val>
                                        </p:tav>
                                        <p:tav tm="100000">
                                          <p:val>
                                            <p:strVal val="#ppt_w"/>
                                          </p:val>
                                        </p:tav>
                                      </p:tavLst>
                                    </p:anim>
                                    <p:anim calcmode="lin" valueType="num">
                                      <p:cBhvr>
                                        <p:cTn id="45" dur="2000" fill="hold"/>
                                        <p:tgtEl>
                                          <p:spTgt spid="7"/>
                                        </p:tgtEl>
                                        <p:attrNameLst>
                                          <p:attrName>ppt_h</p:attrName>
                                        </p:attrNameLst>
                                      </p:cBhvr>
                                      <p:tavLst>
                                        <p:tav tm="0">
                                          <p:val>
                                            <p:fltVal val="0"/>
                                          </p:val>
                                        </p:tav>
                                        <p:tav tm="100000">
                                          <p:val>
                                            <p:strVal val="#ppt_h"/>
                                          </p:val>
                                        </p:tav>
                                      </p:tavLst>
                                    </p:anim>
                                    <p:animEffect transition="in" filter="fade">
                                      <p:cBhvr>
                                        <p:cTn id="46" dur="20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xit" presetSubtype="0" fill="hold" nodeType="clickEffect">
                                  <p:stCondLst>
                                    <p:cond delay="0"/>
                                  </p:stCondLst>
                                  <p:childTnLst>
                                    <p:anim calcmode="lin" valueType="num">
                                      <p:cBhvr>
                                        <p:cTn id="50" dur="500"/>
                                        <p:tgtEl>
                                          <p:spTgt spid="7"/>
                                        </p:tgtEl>
                                        <p:attrNameLst>
                                          <p:attrName>ppt_w</p:attrName>
                                        </p:attrNameLst>
                                      </p:cBhvr>
                                      <p:tavLst>
                                        <p:tav tm="0">
                                          <p:val>
                                            <p:strVal val="ppt_w"/>
                                          </p:val>
                                        </p:tav>
                                        <p:tav tm="100000">
                                          <p:val>
                                            <p:fltVal val="0"/>
                                          </p:val>
                                        </p:tav>
                                      </p:tavLst>
                                    </p:anim>
                                    <p:anim calcmode="lin" valueType="num">
                                      <p:cBhvr>
                                        <p:cTn id="51" dur="500"/>
                                        <p:tgtEl>
                                          <p:spTgt spid="7"/>
                                        </p:tgtEl>
                                        <p:attrNameLst>
                                          <p:attrName>ppt_h</p:attrName>
                                        </p:attrNameLst>
                                      </p:cBhvr>
                                      <p:tavLst>
                                        <p:tav tm="0">
                                          <p:val>
                                            <p:strVal val="ppt_h"/>
                                          </p:val>
                                        </p:tav>
                                        <p:tav tm="100000">
                                          <p:val>
                                            <p:fltVal val="0"/>
                                          </p:val>
                                        </p:tav>
                                      </p:tavLst>
                                    </p:anim>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par>
                          <p:cTn id="54" fill="hold" nodeType="afterGroup">
                            <p:stCondLst>
                              <p:cond delay="500"/>
                            </p:stCondLst>
                            <p:childTnLst>
                              <p:par>
                                <p:cTn id="55" presetID="53" presetClass="exit" presetSubtype="0" fill="hold" nodeType="afterEffect">
                                  <p:stCondLst>
                                    <p:cond delay="0"/>
                                  </p:stCondLst>
                                  <p:childTnLst>
                                    <p:anim calcmode="lin" valueType="num">
                                      <p:cBhvr>
                                        <p:cTn id="56" dur="2000"/>
                                        <p:tgtEl>
                                          <p:spTgt spid="10"/>
                                        </p:tgtEl>
                                        <p:attrNameLst>
                                          <p:attrName>ppt_w</p:attrName>
                                        </p:attrNameLst>
                                      </p:cBhvr>
                                      <p:tavLst>
                                        <p:tav tm="0">
                                          <p:val>
                                            <p:strVal val="ppt_w"/>
                                          </p:val>
                                        </p:tav>
                                        <p:tav tm="100000">
                                          <p:val>
                                            <p:fltVal val="0"/>
                                          </p:val>
                                        </p:tav>
                                      </p:tavLst>
                                    </p:anim>
                                    <p:anim calcmode="lin" valueType="num">
                                      <p:cBhvr>
                                        <p:cTn id="57" dur="2000"/>
                                        <p:tgtEl>
                                          <p:spTgt spid="10"/>
                                        </p:tgtEl>
                                        <p:attrNameLst>
                                          <p:attrName>ppt_h</p:attrName>
                                        </p:attrNameLst>
                                      </p:cBhvr>
                                      <p:tavLst>
                                        <p:tav tm="0">
                                          <p:val>
                                            <p:strVal val="ppt_h"/>
                                          </p:val>
                                        </p:tav>
                                        <p:tav tm="100000">
                                          <p:val>
                                            <p:fltVal val="0"/>
                                          </p:val>
                                        </p:tav>
                                      </p:tavLst>
                                    </p:anim>
                                    <p:animEffect transition="out" filter="fade">
                                      <p:cBhvr>
                                        <p:cTn id="58" dur="2000"/>
                                        <p:tgtEl>
                                          <p:spTgt spid="10"/>
                                        </p:tgtEl>
                                      </p:cBhvr>
                                    </p:animEffect>
                                    <p:set>
                                      <p:cBhvr>
                                        <p:cTn id="59" dur="1" fill="hold">
                                          <p:stCondLst>
                                            <p:cond delay="1999"/>
                                          </p:stCondLst>
                                        </p:cTn>
                                        <p:tgtEl>
                                          <p:spTgt spid="10"/>
                                        </p:tgtEl>
                                        <p:attrNameLst>
                                          <p:attrName>style.visibility</p:attrName>
                                        </p:attrNameLst>
                                      </p:cBhvr>
                                      <p:to>
                                        <p:strVal val="hidden"/>
                                      </p:to>
                                    </p:set>
                                  </p:childTnLst>
                                </p:cTn>
                              </p:par>
                            </p:childTnLst>
                          </p:cTn>
                        </p:par>
                        <p:par>
                          <p:cTn id="60" fill="hold" nodeType="afterGroup">
                            <p:stCondLst>
                              <p:cond delay="2500"/>
                            </p:stCondLst>
                            <p:childTnLst>
                              <p:par>
                                <p:cTn id="61" presetID="53"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2000" fill="hold"/>
                                        <p:tgtEl>
                                          <p:spTgt spid="9"/>
                                        </p:tgtEl>
                                        <p:attrNameLst>
                                          <p:attrName>ppt_w</p:attrName>
                                        </p:attrNameLst>
                                      </p:cBhvr>
                                      <p:tavLst>
                                        <p:tav tm="0">
                                          <p:val>
                                            <p:fltVal val="0"/>
                                          </p:val>
                                        </p:tav>
                                        <p:tav tm="100000">
                                          <p:val>
                                            <p:strVal val="#ppt_w"/>
                                          </p:val>
                                        </p:tav>
                                      </p:tavLst>
                                    </p:anim>
                                    <p:anim calcmode="lin" valueType="num">
                                      <p:cBhvr>
                                        <p:cTn id="64" dur="2000" fill="hold"/>
                                        <p:tgtEl>
                                          <p:spTgt spid="9"/>
                                        </p:tgtEl>
                                        <p:attrNameLst>
                                          <p:attrName>ppt_h</p:attrName>
                                        </p:attrNameLst>
                                      </p:cBhvr>
                                      <p:tavLst>
                                        <p:tav tm="0">
                                          <p:val>
                                            <p:fltVal val="0"/>
                                          </p:val>
                                        </p:tav>
                                        <p:tav tm="100000">
                                          <p:val>
                                            <p:strVal val="#ppt_h"/>
                                          </p:val>
                                        </p:tav>
                                      </p:tavLst>
                                    </p:anim>
                                    <p:animEffect transition="in" filter="fade">
                                      <p:cBhvr>
                                        <p:cTn id="65" dur="2000"/>
                                        <p:tgtEl>
                                          <p:spTgt spid="9"/>
                                        </p:tgtEl>
                                      </p:cBhvr>
                                    </p:animEffect>
                                  </p:childTnLst>
                                </p:cTn>
                              </p:par>
                            </p:childTnLst>
                          </p:cTn>
                        </p:par>
                        <p:par>
                          <p:cTn id="66" fill="hold" nodeType="afterGroup">
                            <p:stCondLst>
                              <p:cond delay="4500"/>
                            </p:stCondLst>
                            <p:childTnLst>
                              <p:par>
                                <p:cTn id="67" presetID="53" presetClass="entr" presetSubtype="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2000" fill="hold"/>
                                        <p:tgtEl>
                                          <p:spTgt spid="8"/>
                                        </p:tgtEl>
                                        <p:attrNameLst>
                                          <p:attrName>ppt_w</p:attrName>
                                        </p:attrNameLst>
                                      </p:cBhvr>
                                      <p:tavLst>
                                        <p:tav tm="0">
                                          <p:val>
                                            <p:fltVal val="0"/>
                                          </p:val>
                                        </p:tav>
                                        <p:tav tm="100000">
                                          <p:val>
                                            <p:strVal val="#ppt_w"/>
                                          </p:val>
                                        </p:tav>
                                      </p:tavLst>
                                    </p:anim>
                                    <p:anim calcmode="lin" valueType="num">
                                      <p:cBhvr>
                                        <p:cTn id="70" dur="2000" fill="hold"/>
                                        <p:tgtEl>
                                          <p:spTgt spid="8"/>
                                        </p:tgtEl>
                                        <p:attrNameLst>
                                          <p:attrName>ppt_h</p:attrName>
                                        </p:attrNameLst>
                                      </p:cBhvr>
                                      <p:tavLst>
                                        <p:tav tm="0">
                                          <p:val>
                                            <p:fltVal val="0"/>
                                          </p:val>
                                        </p:tav>
                                        <p:tav tm="100000">
                                          <p:val>
                                            <p:strVal val="#ppt_h"/>
                                          </p:val>
                                        </p:tav>
                                      </p:tavLst>
                                    </p:anim>
                                    <p:animEffect transition="in" filter="fade">
                                      <p:cBhvr>
                                        <p:cTn id="71" dur="2000"/>
                                        <p:tgtEl>
                                          <p:spTgt spid="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xit" presetSubtype="0" fill="hold" nodeType="clickEffect">
                                  <p:stCondLst>
                                    <p:cond delay="0"/>
                                  </p:stCondLst>
                                  <p:childTnLst>
                                    <p:anim calcmode="lin" valueType="num">
                                      <p:cBhvr>
                                        <p:cTn id="75" dur="500"/>
                                        <p:tgtEl>
                                          <p:spTgt spid="9"/>
                                        </p:tgtEl>
                                        <p:attrNameLst>
                                          <p:attrName>ppt_w</p:attrName>
                                        </p:attrNameLst>
                                      </p:cBhvr>
                                      <p:tavLst>
                                        <p:tav tm="0">
                                          <p:val>
                                            <p:strVal val="ppt_w"/>
                                          </p:val>
                                        </p:tav>
                                        <p:tav tm="100000">
                                          <p:val>
                                            <p:fltVal val="0"/>
                                          </p:val>
                                        </p:tav>
                                      </p:tavLst>
                                    </p:anim>
                                    <p:anim calcmode="lin" valueType="num">
                                      <p:cBhvr>
                                        <p:cTn id="76" dur="500"/>
                                        <p:tgtEl>
                                          <p:spTgt spid="9"/>
                                        </p:tgtEl>
                                        <p:attrNameLst>
                                          <p:attrName>ppt_h</p:attrName>
                                        </p:attrNameLst>
                                      </p:cBhvr>
                                      <p:tavLst>
                                        <p:tav tm="0">
                                          <p:val>
                                            <p:strVal val="ppt_h"/>
                                          </p:val>
                                        </p:tav>
                                        <p:tav tm="100000">
                                          <p:val>
                                            <p:fltVal val="0"/>
                                          </p:val>
                                        </p:tav>
                                      </p:tavLst>
                                    </p:anim>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nodeType="afterGroup">
                            <p:stCondLst>
                              <p:cond delay="500"/>
                            </p:stCondLst>
                            <p:childTnLst>
                              <p:par>
                                <p:cTn id="80" presetID="53" presetClass="exit" presetSubtype="0" fill="hold" nodeType="afterEffect">
                                  <p:stCondLst>
                                    <p:cond delay="0"/>
                                  </p:stCondLst>
                                  <p:childTnLst>
                                    <p:anim calcmode="lin" valueType="num">
                                      <p:cBhvr>
                                        <p:cTn id="81" dur="2000"/>
                                        <p:tgtEl>
                                          <p:spTgt spid="8"/>
                                        </p:tgtEl>
                                        <p:attrNameLst>
                                          <p:attrName>ppt_w</p:attrName>
                                        </p:attrNameLst>
                                      </p:cBhvr>
                                      <p:tavLst>
                                        <p:tav tm="0">
                                          <p:val>
                                            <p:strVal val="ppt_w"/>
                                          </p:val>
                                        </p:tav>
                                        <p:tav tm="100000">
                                          <p:val>
                                            <p:fltVal val="0"/>
                                          </p:val>
                                        </p:tav>
                                      </p:tavLst>
                                    </p:anim>
                                    <p:anim calcmode="lin" valueType="num">
                                      <p:cBhvr>
                                        <p:cTn id="82" dur="2000"/>
                                        <p:tgtEl>
                                          <p:spTgt spid="8"/>
                                        </p:tgtEl>
                                        <p:attrNameLst>
                                          <p:attrName>ppt_h</p:attrName>
                                        </p:attrNameLst>
                                      </p:cBhvr>
                                      <p:tavLst>
                                        <p:tav tm="0">
                                          <p:val>
                                            <p:strVal val="ppt_h"/>
                                          </p:val>
                                        </p:tav>
                                        <p:tav tm="100000">
                                          <p:val>
                                            <p:fltVal val="0"/>
                                          </p:val>
                                        </p:tav>
                                      </p:tavLst>
                                    </p:anim>
                                    <p:animEffect transition="out" filter="fade">
                                      <p:cBhvr>
                                        <p:cTn id="83" dur="2000"/>
                                        <p:tgtEl>
                                          <p:spTgt spid="8"/>
                                        </p:tgtEl>
                                      </p:cBhvr>
                                    </p:animEffect>
                                    <p:set>
                                      <p:cBhvr>
                                        <p:cTn id="8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عمومی</a:t>
            </a:r>
            <a:endPar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endParaRPr>
          </a:p>
        </p:txBody>
      </p:sp>
      <p:sp>
        <p:nvSpPr>
          <p:cNvPr id="8194" name="Rectangle 2"/>
          <p:cNvSpPr>
            <a:spLocks noChangeArrowheads="1"/>
          </p:cNvSpPr>
          <p:nvPr/>
        </p:nvSpPr>
        <p:spPr bwMode="auto">
          <a:xfrm>
            <a:off x="6143625" y="1646238"/>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انجام وظیفه </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8-Point Star 20"/>
          <p:cNvSpPr/>
          <p:nvPr/>
        </p:nvSpPr>
        <p:spPr>
          <a:xfrm>
            <a:off x="8143900" y="1643050"/>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r>
              <a:rPr lang="fa-IR" dirty="0">
                <a:cs typeface="B Titr" pitchFamily="2" charset="-78"/>
              </a:rPr>
              <a:t>2</a:t>
            </a:r>
          </a:p>
        </p:txBody>
      </p:sp>
      <p:sp>
        <p:nvSpPr>
          <p:cNvPr id="8" name="Rectangle 7"/>
          <p:cNvSpPr>
            <a:spLocks noChangeArrowheads="1"/>
          </p:cNvSpPr>
          <p:nvPr/>
        </p:nvSpPr>
        <p:spPr bwMode="auto">
          <a:xfrm>
            <a:off x="1285875" y="3240088"/>
            <a:ext cx="76438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b="1">
                <a:solidFill>
                  <a:srgbClr val="0070C0"/>
                </a:solidFill>
                <a:cs typeface="B Zar" panose="00000400000000000000" pitchFamily="2" charset="-78"/>
              </a:rPr>
              <a:t>پیامبر اکرم (ص): </a:t>
            </a:r>
          </a:p>
          <a:p>
            <a:pPr algn="ctr" rtl="1" eaLnBrk="1" hangingPunct="1"/>
            <a:endParaRPr lang="fa-IR" sz="2800">
              <a:cs typeface="B Zar" panose="00000400000000000000" pitchFamily="2" charset="-78"/>
            </a:endParaRPr>
          </a:p>
          <a:p>
            <a:pPr algn="ctr" rtl="1" eaLnBrk="1" hangingPunct="1"/>
            <a:r>
              <a:rPr lang="fa-IR" sz="3200" b="1">
                <a:solidFill>
                  <a:srgbClr val="008000"/>
                </a:solidFill>
                <a:cs typeface="B Zar" panose="00000400000000000000" pitchFamily="2" charset="-78"/>
              </a:rPr>
              <a:t>کُلُّکُم راع وَ کُلُّکُم مَسئولٌ عَن رَعیَه </a:t>
            </a:r>
          </a:p>
          <a:p>
            <a:pPr algn="ctr" rtl="1" eaLnBrk="1" hangingPunct="1"/>
            <a:endParaRPr lang="fa-IR" sz="3200" b="1">
              <a:solidFill>
                <a:srgbClr val="008000"/>
              </a:solidFill>
              <a:cs typeface="B Zar" panose="00000400000000000000" pitchFamily="2" charset="-78"/>
            </a:endParaRPr>
          </a:p>
          <a:p>
            <a:pPr algn="ctr" rtl="1" eaLnBrk="1" hangingPunct="1"/>
            <a:r>
              <a:rPr lang="fa-IR" sz="2400">
                <a:solidFill>
                  <a:srgbClr val="003300"/>
                </a:solidFill>
                <a:cs typeface="B Zar" panose="00000400000000000000" pitchFamily="2" charset="-78"/>
              </a:rPr>
              <a:t>یعنی همه شما در هر جایگاهی که هستید در حکم رهبری آن جریان را دارید و همه شما در عین حال نسبت به دیگر افراد که پایین تر از شما قرار دارند مسئول و </a:t>
            </a:r>
          </a:p>
          <a:p>
            <a:pPr algn="ctr" rtl="1" eaLnBrk="1" hangingPunct="1"/>
            <a:r>
              <a:rPr lang="fa-IR" sz="2400">
                <a:solidFill>
                  <a:srgbClr val="003300"/>
                </a:solidFill>
                <a:cs typeface="B Zar" panose="00000400000000000000" pitchFamily="2" charset="-78"/>
              </a:rPr>
              <a:t>پاسخگو می باشید</a:t>
            </a:r>
            <a:r>
              <a:rPr lang="en-US" sz="2400">
                <a:solidFill>
                  <a:srgbClr val="003300"/>
                </a:solidFill>
                <a:cs typeface="B Zar" panose="00000400000000000000" pitchFamily="2" charset="-78"/>
              </a:rPr>
              <a:t>.</a:t>
            </a:r>
            <a:endParaRPr lang="fa-IR" sz="2400">
              <a:solidFill>
                <a:srgbClr val="003300"/>
              </a:solidFill>
              <a:cs typeface="B Zar" panose="00000400000000000000" pitchFamily="2" charset="-78"/>
            </a:endParaRPr>
          </a:p>
        </p:txBody>
      </p:sp>
      <p:pic>
        <p:nvPicPr>
          <p:cNvPr id="7" name="Picture 6" descr="سششس.jpg"/>
          <p:cNvPicPr>
            <a:picLocks noChangeAspect="1"/>
          </p:cNvPicPr>
          <p:nvPr/>
        </p:nvPicPr>
        <p:blipFill>
          <a:blip r:embed="rId2"/>
          <a:stretch>
            <a:fillRect/>
          </a:stretch>
        </p:blipFill>
        <p:spPr>
          <a:xfrm rot="20168201">
            <a:off x="14549" y="1811881"/>
            <a:ext cx="3810000" cy="238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Effect transition="in" filter="fade">
                                      <p:cBhvr>
                                        <p:cTn id="15" dur="2000"/>
                                        <p:tgtEl>
                                          <p:spTgt spid="21"/>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2000" fill="hold"/>
                                        <p:tgtEl>
                                          <p:spTgt spid="8194"/>
                                        </p:tgtEl>
                                        <p:attrNameLst>
                                          <p:attrName>ppt_w</p:attrName>
                                        </p:attrNameLst>
                                      </p:cBhvr>
                                      <p:tavLst>
                                        <p:tav tm="0">
                                          <p:val>
                                            <p:fltVal val="0"/>
                                          </p:val>
                                        </p:tav>
                                        <p:tav tm="100000">
                                          <p:val>
                                            <p:strVal val="#ppt_w"/>
                                          </p:val>
                                        </p:tav>
                                      </p:tavLst>
                                    </p:anim>
                                    <p:anim calcmode="lin" valueType="num">
                                      <p:cBhvr>
                                        <p:cTn id="20" dur="2000" fill="hold"/>
                                        <p:tgtEl>
                                          <p:spTgt spid="8194"/>
                                        </p:tgtEl>
                                        <p:attrNameLst>
                                          <p:attrName>ppt_h</p:attrName>
                                        </p:attrNameLst>
                                      </p:cBhvr>
                                      <p:tavLst>
                                        <p:tav tm="0">
                                          <p:val>
                                            <p:fltVal val="0"/>
                                          </p:val>
                                        </p:tav>
                                        <p:tav tm="100000">
                                          <p:val>
                                            <p:strVal val="#ppt_h"/>
                                          </p:val>
                                        </p:tav>
                                      </p:tavLst>
                                    </p:anim>
                                    <p:animEffect transition="in" filter="fade">
                                      <p:cBhvr>
                                        <p:cTn id="21" dur="2000"/>
                                        <p:tgtEl>
                                          <p:spTgt spid="81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childTnLst>
                          </p:cTn>
                        </p:par>
                        <p:par>
                          <p:cTn id="29" fill="hold" nodeType="afterGroup">
                            <p:stCondLst>
                              <p:cond delay="2000"/>
                            </p:stCondLst>
                            <p:childTnLst>
                              <p:par>
                                <p:cTn id="30" presetID="53"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98" y="291092"/>
            <a:ext cx="9144000" cy="92333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eaLnBrk="1" fontAlgn="auto" latinLnBrk="1" hangingPunct="1">
              <a:spcBef>
                <a:spcPts val="0"/>
              </a:spcBef>
              <a:spcAft>
                <a:spcPts val="0"/>
              </a:spcAft>
              <a:defRPr/>
            </a:pPr>
            <a:r>
              <a:rPr lang="ar-SA"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rPr>
              <a:t>اخلاق عمومی</a:t>
            </a:r>
            <a:endParaRPr lang="fa-IR" sz="5400" b="1" dirty="0">
              <a:ln w="11430"/>
              <a:solidFill>
                <a:srgbClr val="C00000"/>
              </a:solidFill>
              <a:effectLst>
                <a:outerShdw blurRad="80000" dist="40000" dir="5040000" algn="tl">
                  <a:srgbClr val="000000">
                    <a:alpha val="30000"/>
                  </a:srgbClr>
                </a:outerShdw>
              </a:effectLst>
              <a:latin typeface="A Thuluth" pitchFamily="2" charset="-78"/>
              <a:ea typeface="+mn-ea"/>
              <a:cs typeface="A Thuluth" pitchFamily="2" charset="-78"/>
            </a:endParaRPr>
          </a:p>
        </p:txBody>
      </p:sp>
      <p:sp>
        <p:nvSpPr>
          <p:cNvPr id="8194" name="Rectangle 2"/>
          <p:cNvSpPr>
            <a:spLocks noChangeArrowheads="1"/>
          </p:cNvSpPr>
          <p:nvPr/>
        </p:nvSpPr>
        <p:spPr bwMode="auto">
          <a:xfrm>
            <a:off x="6143625" y="1646238"/>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justLow" rtl="1" eaLnBrk="1" latinLnBrk="0" hangingPunct="1"/>
            <a:r>
              <a:rPr lang="fa-IR" sz="2400" b="1">
                <a:solidFill>
                  <a:srgbClr val="C00000"/>
                </a:solidFill>
                <a:latin typeface="Times New Roman" panose="02020603050405020304" pitchFamily="18" charset="0"/>
                <a:ea typeface="Times New Roman" panose="02020603050405020304" pitchFamily="18" charset="0"/>
                <a:cs typeface="B Zar" panose="00000400000000000000" pitchFamily="2" charset="-78"/>
              </a:rPr>
              <a:t>منویات رهبری </a:t>
            </a:r>
            <a:endParaRPr lang="en-US" sz="360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8-Point Star 20"/>
          <p:cNvSpPr/>
          <p:nvPr/>
        </p:nvSpPr>
        <p:spPr>
          <a:xfrm>
            <a:off x="8143900" y="1643050"/>
            <a:ext cx="571504" cy="500066"/>
          </a:xfrm>
          <a:prstGeom prst="star8">
            <a:avLst/>
          </a:prstGeom>
        </p:spPr>
        <p:style>
          <a:lnRef idx="0">
            <a:schemeClr val="accent3"/>
          </a:lnRef>
          <a:fillRef idx="3">
            <a:schemeClr val="accent3"/>
          </a:fillRef>
          <a:effectRef idx="3">
            <a:schemeClr val="accent3"/>
          </a:effectRef>
          <a:fontRef idx="minor">
            <a:schemeClr val="lt1"/>
          </a:fontRef>
        </p:style>
        <p:txBody>
          <a:bodyPr rtlCol="1" anchor="ctr"/>
          <a:lstStyle/>
          <a:p>
            <a:pPr algn="ctr" eaLnBrk="1" fontAlgn="auto" latinLnBrk="1" hangingPunct="1">
              <a:spcBef>
                <a:spcPts val="0"/>
              </a:spcBef>
              <a:spcAft>
                <a:spcPts val="0"/>
              </a:spcAft>
              <a:defRPr/>
            </a:pPr>
            <a:r>
              <a:rPr lang="fa-IR" dirty="0">
                <a:cs typeface="B Titr" pitchFamily="2" charset="-78"/>
              </a:rPr>
              <a:t>3</a:t>
            </a:r>
          </a:p>
        </p:txBody>
      </p:sp>
      <p:sp>
        <p:nvSpPr>
          <p:cNvPr id="8" name="Rectangle 7"/>
          <p:cNvSpPr>
            <a:spLocks noChangeArrowheads="1"/>
          </p:cNvSpPr>
          <p:nvPr/>
        </p:nvSpPr>
        <p:spPr bwMode="auto">
          <a:xfrm>
            <a:off x="428625" y="3597275"/>
            <a:ext cx="85010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hangingPunct="1"/>
            <a:r>
              <a:rPr lang="fa-IR" sz="2800" b="1">
                <a:solidFill>
                  <a:srgbClr val="0070C0"/>
                </a:solidFill>
                <a:cs typeface="B Zar" panose="00000400000000000000" pitchFamily="2" charset="-78"/>
              </a:rPr>
              <a:t>صلوات شعبانیه</a:t>
            </a:r>
          </a:p>
          <a:p>
            <a:pPr algn="ctr" rtl="1" eaLnBrk="1" hangingPunct="1"/>
            <a:endParaRPr lang="fa-IR" sz="2800">
              <a:cs typeface="B Zar" panose="00000400000000000000" pitchFamily="2" charset="-78"/>
            </a:endParaRPr>
          </a:p>
          <a:p>
            <a:pPr algn="ctr" rtl="1" eaLnBrk="1" hangingPunct="1"/>
            <a:r>
              <a:rPr lang="fa-IR" sz="3200" b="1">
                <a:solidFill>
                  <a:srgbClr val="008000"/>
                </a:solidFill>
                <a:cs typeface="B Zar" panose="00000400000000000000" pitchFamily="2" charset="-78"/>
              </a:rPr>
              <a:t>المتقدم عنهم مارق و المتاخر عنهم زاهق و اللازم لهم لاحق</a:t>
            </a:r>
          </a:p>
          <a:p>
            <a:pPr algn="ctr" rtl="1" eaLnBrk="1" hangingPunct="1"/>
            <a:endParaRPr lang="fa-IR" sz="3200" b="1">
              <a:solidFill>
                <a:srgbClr val="008000"/>
              </a:solidFill>
              <a:cs typeface="B Zar" panose="00000400000000000000" pitchFamily="2" charset="-78"/>
            </a:endParaRPr>
          </a:p>
          <a:p>
            <a:pPr algn="ctr" rtl="1" eaLnBrk="1" hangingPunct="1"/>
            <a:r>
              <a:rPr lang="fa-IR" sz="2400">
                <a:solidFill>
                  <a:srgbClr val="003300"/>
                </a:solidFill>
                <a:cs typeface="B Zar" panose="00000400000000000000" pitchFamily="2" charset="-78"/>
              </a:rPr>
              <a:t>یعنی کسانی که از امام خود جلو بیافتند گمراه می شوند و کسانی که از امام خود </a:t>
            </a:r>
          </a:p>
          <a:p>
            <a:pPr algn="ctr" rtl="1" eaLnBrk="1" hangingPunct="1"/>
            <a:r>
              <a:rPr lang="fa-IR" sz="2400">
                <a:solidFill>
                  <a:srgbClr val="003300"/>
                </a:solidFill>
                <a:cs typeface="B Zar" panose="00000400000000000000" pitchFamily="2" charset="-78"/>
              </a:rPr>
              <a:t>عقب بمانند نابود می‌گردند و کسانی که همراه امام هستند از هدایت شدگان </a:t>
            </a:r>
          </a:p>
          <a:p>
            <a:pPr algn="ctr" rtl="1" eaLnBrk="1" hangingPunct="1"/>
            <a:r>
              <a:rPr lang="fa-IR" sz="2400">
                <a:solidFill>
                  <a:srgbClr val="003300"/>
                </a:solidFill>
                <a:cs typeface="B Zar" panose="00000400000000000000" pitchFamily="2" charset="-78"/>
              </a:rPr>
              <a:t>محسوب می‌گردند. </a:t>
            </a:r>
          </a:p>
        </p:txBody>
      </p:sp>
      <p:sp>
        <p:nvSpPr>
          <p:cNvPr id="24577" name="Rectangle 1"/>
          <p:cNvSpPr>
            <a:spLocks noChangeArrowheads="1"/>
          </p:cNvSpPr>
          <p:nvPr/>
        </p:nvSpPr>
        <p:spPr bwMode="auto">
          <a:xfrm>
            <a:off x="571500" y="2598738"/>
            <a:ext cx="7858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맑은 고딕" panose="020B0503020000020004" pitchFamily="34" charset="-127"/>
                <a:ea typeface="맑은 고딕" panose="020B0503020000020004" pitchFamily="34" charset="-127"/>
              </a:defRPr>
            </a:lvl1pPr>
            <a:lvl2pPr marL="742950" indent="-285750" latinLnBrk="1">
              <a:defRPr>
                <a:solidFill>
                  <a:schemeClr val="tx1"/>
                </a:solidFill>
                <a:latin typeface="맑은 고딕" panose="020B0503020000020004" pitchFamily="34" charset="-127"/>
                <a:ea typeface="맑은 고딕" panose="020B0503020000020004" pitchFamily="34" charset="-127"/>
              </a:defRPr>
            </a:lvl2pPr>
            <a:lvl3pPr marL="1143000" indent="-228600" latinLnBrk="1">
              <a:defRPr>
                <a:solidFill>
                  <a:schemeClr val="tx1"/>
                </a:solidFill>
                <a:latin typeface="맑은 고딕" panose="020B0503020000020004" pitchFamily="34" charset="-127"/>
                <a:ea typeface="맑은 고딕" panose="020B0503020000020004" pitchFamily="34" charset="-127"/>
              </a:defRPr>
            </a:lvl3pPr>
            <a:lvl4pPr marL="1600200" indent="-228600" latinLnBrk="1">
              <a:defRPr>
                <a:solidFill>
                  <a:schemeClr val="tx1"/>
                </a:solidFill>
                <a:latin typeface="맑은 고딕" panose="020B0503020000020004" pitchFamily="34" charset="-127"/>
                <a:ea typeface="맑은 고딕" panose="020B0503020000020004" pitchFamily="34" charset="-127"/>
              </a:defRPr>
            </a:lvl4pPr>
            <a:lvl5pPr marL="2057400" indent="-228600" latinLnBrk="1">
              <a:defRPr>
                <a:solidFill>
                  <a:schemeClr val="tx1"/>
                </a:solidFill>
                <a:latin typeface="맑은 고딕" panose="020B0503020000020004" pitchFamily="34" charset="-127"/>
                <a:ea typeface="맑은 고딕" panose="020B0503020000020004" pitchFamily="34" charset="-127"/>
              </a:defRPr>
            </a:lvl5pPr>
            <a:lvl6pPr marL="25146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6pPr>
            <a:lvl7pPr marL="29718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7pPr>
            <a:lvl8pPr marL="34290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8pPr>
            <a:lvl9pPr marL="3886200" indent="-228600" algn="l" rtl="0" fontAlgn="base" latinLnBrk="1">
              <a:spcBef>
                <a:spcPct val="0"/>
              </a:spcBef>
              <a:spcAft>
                <a:spcPct val="0"/>
              </a:spcAft>
              <a:defRPr>
                <a:solidFill>
                  <a:schemeClr val="tx1"/>
                </a:solidFill>
                <a:latin typeface="맑은 고딕" panose="020B0503020000020004" pitchFamily="34" charset="-127"/>
                <a:ea typeface="맑은 고딕" panose="020B0503020000020004" pitchFamily="34" charset="-127"/>
              </a:defRPr>
            </a:lvl9pPr>
          </a:lstStyle>
          <a:p>
            <a:pPr algn="ctr" rtl="1" eaLnBrk="1" latinLnBrk="0" hangingPunct="1"/>
            <a:r>
              <a:rPr lang="fa-IR" sz="2400">
                <a:latin typeface="Times New Roman" panose="02020603050405020304" pitchFamily="18" charset="0"/>
                <a:ea typeface="Times New Roman" panose="02020603050405020304" pitchFamily="18" charset="0"/>
                <a:cs typeface="B Zar" panose="00000400000000000000" pitchFamily="2" charset="-78"/>
              </a:rPr>
              <a:t>یکی از نکات مهم در سلسله مباحث اخلاق و عرفان رعایت حال رهبر و مولاست که در همه حال وظیفه هر فرد اخلاق محور است که ملازم حال قائد خود باشد.</a:t>
            </a:r>
            <a:endParaRPr lang="fa-IR" sz="3600">
              <a:latin typeface="Arial" panose="020B0604020202020204" pitchFamily="34" charset="0"/>
              <a:ea typeface="Times New Roman" panose="02020603050405020304" pitchFamily="18" charset="0"/>
            </a:endParaRPr>
          </a:p>
        </p:txBody>
      </p:sp>
      <p:pic>
        <p:nvPicPr>
          <p:cNvPr id="7" name="Picture 6" descr="85.jpg"/>
          <p:cNvPicPr>
            <a:picLocks noChangeAspect="1"/>
          </p:cNvPicPr>
          <p:nvPr/>
        </p:nvPicPr>
        <p:blipFill>
          <a:blip r:embed="rId2"/>
          <a:stretch>
            <a:fillRect/>
          </a:stretch>
        </p:blipFill>
        <p:spPr>
          <a:xfrm flipH="1">
            <a:off x="214282" y="285728"/>
            <a:ext cx="3071833" cy="2238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Effect transition="in" filter="fade">
                                      <p:cBhvr>
                                        <p:cTn id="15" dur="2000"/>
                                        <p:tgtEl>
                                          <p:spTgt spid="21"/>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2000" fill="hold"/>
                                        <p:tgtEl>
                                          <p:spTgt spid="8194"/>
                                        </p:tgtEl>
                                        <p:attrNameLst>
                                          <p:attrName>ppt_w</p:attrName>
                                        </p:attrNameLst>
                                      </p:cBhvr>
                                      <p:tavLst>
                                        <p:tav tm="0">
                                          <p:val>
                                            <p:fltVal val="0"/>
                                          </p:val>
                                        </p:tav>
                                        <p:tav tm="100000">
                                          <p:val>
                                            <p:strVal val="#ppt_w"/>
                                          </p:val>
                                        </p:tav>
                                      </p:tavLst>
                                    </p:anim>
                                    <p:anim calcmode="lin" valueType="num">
                                      <p:cBhvr>
                                        <p:cTn id="20" dur="2000" fill="hold"/>
                                        <p:tgtEl>
                                          <p:spTgt spid="8194"/>
                                        </p:tgtEl>
                                        <p:attrNameLst>
                                          <p:attrName>ppt_h</p:attrName>
                                        </p:attrNameLst>
                                      </p:cBhvr>
                                      <p:tavLst>
                                        <p:tav tm="0">
                                          <p:val>
                                            <p:fltVal val="0"/>
                                          </p:val>
                                        </p:tav>
                                        <p:tav tm="100000">
                                          <p:val>
                                            <p:strVal val="#ppt_h"/>
                                          </p:val>
                                        </p:tav>
                                      </p:tavLst>
                                    </p:anim>
                                    <p:animEffect transition="in" filter="fade">
                                      <p:cBhvr>
                                        <p:cTn id="21" dur="2000"/>
                                        <p:tgtEl>
                                          <p:spTgt spid="8194"/>
                                        </p:tgtEl>
                                      </p:cBhvr>
                                    </p:animEffect>
                                  </p:childTnLst>
                                </p:cTn>
                              </p:par>
                            </p:childTnLst>
                          </p:cTn>
                        </p:par>
                        <p:par>
                          <p:cTn id="22" fill="hold" nodeType="afterGroup">
                            <p:stCondLst>
                              <p:cond delay="60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par>
                          <p:cTn id="28" fill="hold" nodeType="afterGroup">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24577"/>
                                        </p:tgtEl>
                                        <p:attrNameLst>
                                          <p:attrName>style.visibility</p:attrName>
                                        </p:attrNameLst>
                                      </p:cBhvr>
                                      <p:to>
                                        <p:strVal val="visible"/>
                                      </p:to>
                                    </p:set>
                                    <p:anim calcmode="lin" valueType="num">
                                      <p:cBhvr>
                                        <p:cTn id="31" dur="2000" fill="hold"/>
                                        <p:tgtEl>
                                          <p:spTgt spid="24577"/>
                                        </p:tgtEl>
                                        <p:attrNameLst>
                                          <p:attrName>ppt_w</p:attrName>
                                        </p:attrNameLst>
                                      </p:cBhvr>
                                      <p:tavLst>
                                        <p:tav tm="0">
                                          <p:val>
                                            <p:fltVal val="0"/>
                                          </p:val>
                                        </p:tav>
                                        <p:tav tm="100000">
                                          <p:val>
                                            <p:strVal val="#ppt_w"/>
                                          </p:val>
                                        </p:tav>
                                      </p:tavLst>
                                    </p:anim>
                                    <p:anim calcmode="lin" valueType="num">
                                      <p:cBhvr>
                                        <p:cTn id="32" dur="2000" fill="hold"/>
                                        <p:tgtEl>
                                          <p:spTgt spid="24577"/>
                                        </p:tgtEl>
                                        <p:attrNameLst>
                                          <p:attrName>ppt_h</p:attrName>
                                        </p:attrNameLst>
                                      </p:cBhvr>
                                      <p:tavLst>
                                        <p:tav tm="0">
                                          <p:val>
                                            <p:fltVal val="0"/>
                                          </p:val>
                                        </p:tav>
                                        <p:tav tm="100000">
                                          <p:val>
                                            <p:strVal val="#ppt_h"/>
                                          </p:val>
                                        </p:tav>
                                      </p:tavLst>
                                    </p:anim>
                                    <p:animEffect transition="in" filter="fade">
                                      <p:cBhvr>
                                        <p:cTn id="33" dur="2000"/>
                                        <p:tgtEl>
                                          <p:spTgt spid="245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2000" fill="hold"/>
                                        <p:tgtEl>
                                          <p:spTgt spid="8"/>
                                        </p:tgtEl>
                                        <p:attrNameLst>
                                          <p:attrName>ppt_w</p:attrName>
                                        </p:attrNameLst>
                                      </p:cBhvr>
                                      <p:tavLst>
                                        <p:tav tm="0">
                                          <p:val>
                                            <p:fltVal val="0"/>
                                          </p:val>
                                        </p:tav>
                                        <p:tav tm="100000">
                                          <p:val>
                                            <p:strVal val="#ppt_w"/>
                                          </p:val>
                                        </p:tav>
                                      </p:tavLst>
                                    </p:anim>
                                    <p:anim calcmode="lin" valueType="num">
                                      <p:cBhvr>
                                        <p:cTn id="39" dur="2000" fill="hold"/>
                                        <p:tgtEl>
                                          <p:spTgt spid="8"/>
                                        </p:tgtEl>
                                        <p:attrNameLst>
                                          <p:attrName>ppt_h</p:attrName>
                                        </p:attrNameLst>
                                      </p:cBhvr>
                                      <p:tavLst>
                                        <p:tav tm="0">
                                          <p:val>
                                            <p:fltVal val="0"/>
                                          </p:val>
                                        </p:tav>
                                        <p:tav tm="100000">
                                          <p:val>
                                            <p:strVal val="#ppt_h"/>
                                          </p:val>
                                        </p:tav>
                                      </p:tavLst>
                                    </p:anim>
                                    <p:animEffect transition="in" filter="fade">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 grpId="0"/>
      <p:bldP spid="2457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1c7a1d970f954f441467f621f4e83c36692d2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اخلاق انتخاباتی</Template>
  <TotalTime>17</TotalTime>
  <Words>2688</Words>
  <Application>Microsoft Office PowerPoint</Application>
  <PresentationFormat>On-screen Show (4:3)</PresentationFormat>
  <Paragraphs>380</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맑은 고딕</vt:lpstr>
      <vt:lpstr>A Thuluth</vt:lpstr>
      <vt:lpstr>Arial</vt:lpstr>
      <vt:lpstr>B Titr</vt:lpstr>
      <vt:lpstr>B Zar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dc:description>www.Ghalamo.com</dc:description>
  <cp:lastModifiedBy>Windows User</cp:lastModifiedBy>
  <cp:revision>1</cp:revision>
  <dcterms:created xsi:type="dcterms:W3CDTF">2020-02-15T07:22:34Z</dcterms:created>
  <dcterms:modified xsi:type="dcterms:W3CDTF">2020-02-15T07:39:37Z</dcterms:modified>
</cp:coreProperties>
</file>